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39"/>
  </p:notesMasterIdLst>
  <p:sldIdLst>
    <p:sldId id="256" r:id="rId7"/>
    <p:sldId id="257" r:id="rId8"/>
    <p:sldId id="28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69" r:id="rId38"/>
  </p:sldIdLst>
  <p:sldSz cx="10969625" cy="6170613"/>
  <p:notesSz cx="6858000" cy="9144000"/>
  <p:custDataLst>
    <p:tags r:id="rId4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EEF70-4FB3-B24F-33B2-E1A0F5ADDB2F}" v="2" dt="2025-10-01T11:13:04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reira Vinicius (SO/OPM-TS12-BR)" userId="658dc48d-7dfa-4da8-be50-9cdeddadb44c" providerId="ADAL" clId="{89A63F90-08F0-42B8-B81A-2058510F6737}"/>
    <pc:docChg chg="custSel addSld modSld sldOrd">
      <pc:chgData name="Ferreira Vinicius (SO/OPM-TS12-BR)" userId="658dc48d-7dfa-4da8-be50-9cdeddadb44c" providerId="ADAL" clId="{89A63F90-08F0-42B8-B81A-2058510F6737}" dt="2025-02-03T10:27:51.107" v="429" actId="20577"/>
      <pc:docMkLst>
        <pc:docMk/>
      </pc:docMkLst>
      <pc:sldChg chg="modSp mod">
        <pc:chgData name="Ferreira Vinicius (SO/OPM-TS12-BR)" userId="658dc48d-7dfa-4da8-be50-9cdeddadb44c" providerId="ADAL" clId="{89A63F90-08F0-42B8-B81A-2058510F6737}" dt="2025-01-07T10:16:00.721" v="1" actId="20577"/>
        <pc:sldMkLst>
          <pc:docMk/>
          <pc:sldMk cId="3759804268" sldId="265"/>
        </pc:sldMkLst>
        <pc:spChg chg="mod">
          <ac:chgData name="Ferreira Vinicius (SO/OPM-TS12-BR)" userId="658dc48d-7dfa-4da8-be50-9cdeddadb44c" providerId="ADAL" clId="{89A63F90-08F0-42B8-B81A-2058510F6737}" dt="2025-01-07T10:16:00.721" v="1" actId="20577"/>
          <ac:spMkLst>
            <pc:docMk/>
            <pc:sldMk cId="3759804268" sldId="265"/>
            <ac:spMk id="4" creationId="{4E745A04-235F-122D-F293-F09BF76B7A26}"/>
          </ac:spMkLst>
        </pc:spChg>
      </pc:sldChg>
      <pc:sldChg chg="addSp delSp modSp mod ord">
        <pc:chgData name="Ferreira Vinicius (SO/OPM-TS12-BR)" userId="658dc48d-7dfa-4da8-be50-9cdeddadb44c" providerId="ADAL" clId="{89A63F90-08F0-42B8-B81A-2058510F6737}" dt="2025-02-03T10:27:51.107" v="429" actId="20577"/>
        <pc:sldMkLst>
          <pc:docMk/>
          <pc:sldMk cId="3427556414" sldId="269"/>
        </pc:sldMkLst>
        <pc:spChg chg="mod">
          <ac:chgData name="Ferreira Vinicius (SO/OPM-TS12-BR)" userId="658dc48d-7dfa-4da8-be50-9cdeddadb44c" providerId="ADAL" clId="{89A63F90-08F0-42B8-B81A-2058510F6737}" dt="2025-02-03T10:22:43.063" v="215" actId="20577"/>
          <ac:spMkLst>
            <pc:docMk/>
            <pc:sldMk cId="3427556414" sldId="269"/>
            <ac:spMk id="4" creationId="{87AB6DE1-4954-7433-6F51-C1D69CB3197B}"/>
          </ac:spMkLst>
        </pc:spChg>
        <pc:spChg chg="add mod">
          <ac:chgData name="Ferreira Vinicius (SO/OPM-TS12-BR)" userId="658dc48d-7dfa-4da8-be50-9cdeddadb44c" providerId="ADAL" clId="{89A63F90-08F0-42B8-B81A-2058510F6737}" dt="2025-02-03T10:27:51.107" v="429" actId="20577"/>
          <ac:spMkLst>
            <pc:docMk/>
            <pc:sldMk cId="3427556414" sldId="269"/>
            <ac:spMk id="7" creationId="{B1B0AE45-2BFE-8ACC-1206-B19DF8364357}"/>
          </ac:spMkLst>
        </pc:spChg>
        <pc:picChg chg="del">
          <ac:chgData name="Ferreira Vinicius (SO/OPM-TS12-BR)" userId="658dc48d-7dfa-4da8-be50-9cdeddadb44c" providerId="ADAL" clId="{89A63F90-08F0-42B8-B81A-2058510F6737}" dt="2025-02-03T10:21:36.208" v="131" actId="478"/>
          <ac:picMkLst>
            <pc:docMk/>
            <pc:sldMk cId="3427556414" sldId="269"/>
            <ac:picMk id="6" creationId="{68251E39-F672-70E8-43D1-1752140A7181}"/>
          </ac:picMkLst>
        </pc:picChg>
        <pc:picChg chg="add mod">
          <ac:chgData name="Ferreira Vinicius (SO/OPM-TS12-BR)" userId="658dc48d-7dfa-4da8-be50-9cdeddadb44c" providerId="ADAL" clId="{89A63F90-08F0-42B8-B81A-2058510F6737}" dt="2025-02-03T10:22:08.173" v="136" actId="1076"/>
          <ac:picMkLst>
            <pc:docMk/>
            <pc:sldMk cId="3427556414" sldId="269"/>
            <ac:picMk id="1026" creationId="{FF94249E-B06D-F5F8-1EE4-CE574772E29F}"/>
          </ac:picMkLst>
        </pc:picChg>
        <pc:picChg chg="del">
          <ac:chgData name="Ferreira Vinicius (SO/OPM-TS12-BR)" userId="658dc48d-7dfa-4da8-be50-9cdeddadb44c" providerId="ADAL" clId="{89A63F90-08F0-42B8-B81A-2058510F6737}" dt="2025-02-03T10:22:02.058" v="133" actId="478"/>
          <ac:picMkLst>
            <pc:docMk/>
            <pc:sldMk cId="3427556414" sldId="269"/>
            <ac:picMk id="7170" creationId="{8B1788D6-8417-5750-D998-190D8DBA0588}"/>
          </ac:picMkLst>
        </pc:picChg>
      </pc:sldChg>
      <pc:sldChg chg="addSp delSp modSp new mod">
        <pc:chgData name="Ferreira Vinicius (SO/OPM-TS12-BR)" userId="658dc48d-7dfa-4da8-be50-9cdeddadb44c" providerId="ADAL" clId="{89A63F90-08F0-42B8-B81A-2058510F6737}" dt="2025-01-20T10:08:38.600" v="37" actId="1076"/>
        <pc:sldMkLst>
          <pc:docMk/>
          <pc:sldMk cId="1104104192" sldId="287"/>
        </pc:sldMkLst>
        <pc:spChg chg="mod">
          <ac:chgData name="Ferreira Vinicius (SO/OPM-TS12-BR)" userId="658dc48d-7dfa-4da8-be50-9cdeddadb44c" providerId="ADAL" clId="{89A63F90-08F0-42B8-B81A-2058510F6737}" dt="2025-01-20T10:08:27.047" v="34" actId="313"/>
          <ac:spMkLst>
            <pc:docMk/>
            <pc:sldMk cId="1104104192" sldId="287"/>
            <ac:spMk id="2" creationId="{15A2BF1A-E1CD-2FB2-3981-3DCFB46F6AAA}"/>
          </ac:spMkLst>
        </pc:spChg>
        <pc:spChg chg="mod replST">
          <ac:chgData name="Ferreira Vinicius (SO/OPM-TS12-BR)" userId="658dc48d-7dfa-4da8-be50-9cdeddadb44c" providerId="ADAL" clId="{89A63F90-08F0-42B8-B81A-2058510F6737}" dt="2025-01-20T10:08:11.868" v="4" actId="20577"/>
          <ac:spMkLst>
            <pc:docMk/>
            <pc:sldMk cId="1104104192" sldId="287"/>
            <ac:spMk id="3" creationId="{3FC0D3C6-6CC4-534D-405A-5838467C1158}"/>
          </ac:spMkLst>
        </pc:spChg>
        <pc:spChg chg="del">
          <ac:chgData name="Ferreira Vinicius (SO/OPM-TS12-BR)" userId="658dc48d-7dfa-4da8-be50-9cdeddadb44c" providerId="ADAL" clId="{89A63F90-08F0-42B8-B81A-2058510F6737}" dt="2025-01-20T10:08:30.588" v="35"/>
          <ac:spMkLst>
            <pc:docMk/>
            <pc:sldMk cId="1104104192" sldId="287"/>
            <ac:spMk id="4" creationId="{1DA0AD04-AC7B-6632-38A9-92B375C26939}"/>
          </ac:spMkLst>
        </pc:spChg>
        <pc:picChg chg="add mod">
          <ac:chgData name="Ferreira Vinicius (SO/OPM-TS12-BR)" userId="658dc48d-7dfa-4da8-be50-9cdeddadb44c" providerId="ADAL" clId="{89A63F90-08F0-42B8-B81A-2058510F6737}" dt="2025-01-20T10:08:38.600" v="37" actId="1076"/>
          <ac:picMkLst>
            <pc:docMk/>
            <pc:sldMk cId="1104104192" sldId="287"/>
            <ac:picMk id="7" creationId="{3A9E348F-DBA8-099D-9F27-838AA19ED67F}"/>
          </ac:picMkLst>
        </pc:picChg>
      </pc:sldChg>
    </pc:docChg>
  </pc:docChgLst>
  <pc:docChgLst>
    <pc:chgData name="Ferreira Vinicius (CaP/ETS)" userId="658dc48d-7dfa-4da8-be50-9cdeddadb44c" providerId="ADAL" clId="{E5ADD0C3-3A04-46BB-AAA8-35B6287E1722}"/>
    <pc:docChg chg="undo custSel addSld modSld">
      <pc:chgData name="Ferreira Vinicius (CaP/ETS)" userId="658dc48d-7dfa-4da8-be50-9cdeddadb44c" providerId="ADAL" clId="{E5ADD0C3-3A04-46BB-AAA8-35B6287E1722}" dt="2024-01-09T17:01:28.124" v="2389" actId="20577"/>
      <pc:docMkLst>
        <pc:docMk/>
      </pc:docMkLst>
      <pc:sldChg chg="modSp mod">
        <pc:chgData name="Ferreira Vinicius (CaP/ETS)" userId="658dc48d-7dfa-4da8-be50-9cdeddadb44c" providerId="ADAL" clId="{E5ADD0C3-3A04-46BB-AAA8-35B6287E1722}" dt="2024-01-08T12:00:08.532" v="100" actId="20577"/>
        <pc:sldMkLst>
          <pc:docMk/>
          <pc:sldMk cId="3898746921" sldId="258"/>
        </pc:sldMkLst>
        <pc:spChg chg="mod">
          <ac:chgData name="Ferreira Vinicius (CaP/ETS)" userId="658dc48d-7dfa-4da8-be50-9cdeddadb44c" providerId="ADAL" clId="{E5ADD0C3-3A04-46BB-AAA8-35B6287E1722}" dt="2024-01-08T12:00:08.532" v="100" actId="20577"/>
          <ac:spMkLst>
            <pc:docMk/>
            <pc:sldMk cId="3898746921" sldId="258"/>
            <ac:spMk id="2" creationId="{167427C0-39D6-47C6-E0E7-636964635469}"/>
          </ac:spMkLst>
        </pc:spChg>
      </pc:sldChg>
      <pc:sldChg chg="modSp mod">
        <pc:chgData name="Ferreira Vinicius (CaP/ETS)" userId="658dc48d-7dfa-4da8-be50-9cdeddadb44c" providerId="ADAL" clId="{E5ADD0C3-3A04-46BB-AAA8-35B6287E1722}" dt="2024-01-08T11:58:53.183" v="80" actId="1076"/>
        <pc:sldMkLst>
          <pc:docMk/>
          <pc:sldMk cId="1652022911" sldId="261"/>
        </pc:sldMkLst>
        <pc:spChg chg="mod">
          <ac:chgData name="Ferreira Vinicius (CaP/ETS)" userId="658dc48d-7dfa-4da8-be50-9cdeddadb44c" providerId="ADAL" clId="{E5ADD0C3-3A04-46BB-AAA8-35B6287E1722}" dt="2024-01-08T11:58:44.551" v="79" actId="20577"/>
          <ac:spMkLst>
            <pc:docMk/>
            <pc:sldMk cId="1652022911" sldId="261"/>
            <ac:spMk id="4" creationId="{821CE8F0-8D27-F69A-195B-899DC61BD245}"/>
          </ac:spMkLst>
        </pc:spChg>
        <pc:spChg chg="mod">
          <ac:chgData name="Ferreira Vinicius (CaP/ETS)" userId="658dc48d-7dfa-4da8-be50-9cdeddadb44c" providerId="ADAL" clId="{E5ADD0C3-3A04-46BB-AAA8-35B6287E1722}" dt="2024-01-08T11:58:08.663" v="0" actId="1076"/>
          <ac:spMkLst>
            <pc:docMk/>
            <pc:sldMk cId="1652022911" sldId="261"/>
            <ac:spMk id="9" creationId="{F92821E8-6F88-CD18-00BD-840BDA931B13}"/>
          </ac:spMkLst>
        </pc:spChg>
        <pc:spChg chg="mod">
          <ac:chgData name="Ferreira Vinicius (CaP/ETS)" userId="658dc48d-7dfa-4da8-be50-9cdeddadb44c" providerId="ADAL" clId="{E5ADD0C3-3A04-46BB-AAA8-35B6287E1722}" dt="2024-01-08T11:58:10.750" v="1" actId="1076"/>
          <ac:spMkLst>
            <pc:docMk/>
            <pc:sldMk cId="1652022911" sldId="261"/>
            <ac:spMk id="10" creationId="{A871D2E1-80F1-0379-5E0C-5EA8C52D8CF4}"/>
          </ac:spMkLst>
        </pc:spChg>
        <pc:picChg chg="mod">
          <ac:chgData name="Ferreira Vinicius (CaP/ETS)" userId="658dc48d-7dfa-4da8-be50-9cdeddadb44c" providerId="ADAL" clId="{E5ADD0C3-3A04-46BB-AAA8-35B6287E1722}" dt="2024-01-08T11:58:53.183" v="80" actId="1076"/>
          <ac:picMkLst>
            <pc:docMk/>
            <pc:sldMk cId="1652022911" sldId="261"/>
            <ac:picMk id="3080" creationId="{4C89CF79-2675-7FD0-BD27-251AFA9BBB32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8T13:26:37.416" v="177" actId="20577"/>
        <pc:sldMkLst>
          <pc:docMk/>
          <pc:sldMk cId="36788202" sldId="262"/>
        </pc:sldMkLst>
        <pc:spChg chg="mod">
          <ac:chgData name="Ferreira Vinicius (CaP/ETS)" userId="658dc48d-7dfa-4da8-be50-9cdeddadb44c" providerId="ADAL" clId="{E5ADD0C3-3A04-46BB-AAA8-35B6287E1722}" dt="2024-01-08T12:01:52.652" v="136" actId="20577"/>
          <ac:spMkLst>
            <pc:docMk/>
            <pc:sldMk cId="36788202" sldId="262"/>
            <ac:spMk id="2" creationId="{F4A5AFCD-DF72-6207-21AC-639FBB5C7AFA}"/>
          </ac:spMkLst>
        </pc:spChg>
        <pc:spChg chg="mod replST">
          <ac:chgData name="Ferreira Vinicius (CaP/ETS)" userId="658dc48d-7dfa-4da8-be50-9cdeddadb44c" providerId="ADAL" clId="{E5ADD0C3-3A04-46BB-AAA8-35B6287E1722}" dt="2024-01-08T12:01:26.069" v="103" actId="20577"/>
          <ac:spMkLst>
            <pc:docMk/>
            <pc:sldMk cId="36788202" sldId="262"/>
            <ac:spMk id="3" creationId="{4B21C557-79D7-08E7-3414-CB39D8A60F7C}"/>
          </ac:spMkLst>
        </pc:spChg>
        <pc:spChg chg="del mod">
          <ac:chgData name="Ferreira Vinicius (CaP/ETS)" userId="658dc48d-7dfa-4da8-be50-9cdeddadb44c" providerId="ADAL" clId="{E5ADD0C3-3A04-46BB-AAA8-35B6287E1722}" dt="2024-01-08T13:24:35.049" v="138" actId="478"/>
          <ac:spMkLst>
            <pc:docMk/>
            <pc:sldMk cId="36788202" sldId="262"/>
            <ac:spMk id="4" creationId="{F04C523C-B7C5-11C1-A84F-E5BF17706B7F}"/>
          </ac:spMkLst>
        </pc:spChg>
        <pc:spChg chg="add del mod">
          <ac:chgData name="Ferreira Vinicius (CaP/ETS)" userId="658dc48d-7dfa-4da8-be50-9cdeddadb44c" providerId="ADAL" clId="{E5ADD0C3-3A04-46BB-AAA8-35B6287E1722}" dt="2024-01-08T13:24:36.956" v="139" actId="478"/>
          <ac:spMkLst>
            <pc:docMk/>
            <pc:sldMk cId="36788202" sldId="262"/>
            <ac:spMk id="7" creationId="{072B5089-DF2B-FDA4-EA9E-61221D84C8AD}"/>
          </ac:spMkLst>
        </pc:spChg>
        <pc:spChg chg="add del">
          <ac:chgData name="Ferreira Vinicius (CaP/ETS)" userId="658dc48d-7dfa-4da8-be50-9cdeddadb44c" providerId="ADAL" clId="{E5ADD0C3-3A04-46BB-AAA8-35B6287E1722}" dt="2024-01-08T13:25:05.268" v="141" actId="478"/>
          <ac:spMkLst>
            <pc:docMk/>
            <pc:sldMk cId="36788202" sldId="262"/>
            <ac:spMk id="8" creationId="{C280C714-E9DC-C37B-B44C-F7DAAE34D13F}"/>
          </ac:spMkLst>
        </pc:spChg>
        <pc:spChg chg="add mod">
          <ac:chgData name="Ferreira Vinicius (CaP/ETS)" userId="658dc48d-7dfa-4da8-be50-9cdeddadb44c" providerId="ADAL" clId="{E5ADD0C3-3A04-46BB-AAA8-35B6287E1722}" dt="2024-01-08T13:26:09.773" v="163" actId="122"/>
          <ac:spMkLst>
            <pc:docMk/>
            <pc:sldMk cId="36788202" sldId="262"/>
            <ac:spMk id="11" creationId="{835D0110-6902-A24D-C4D8-AFD105EBB1F0}"/>
          </ac:spMkLst>
        </pc:spChg>
        <pc:spChg chg="add mod">
          <ac:chgData name="Ferreira Vinicius (CaP/ETS)" userId="658dc48d-7dfa-4da8-be50-9cdeddadb44c" providerId="ADAL" clId="{E5ADD0C3-3A04-46BB-AAA8-35B6287E1722}" dt="2024-01-08T13:26:37.416" v="177" actId="20577"/>
          <ac:spMkLst>
            <pc:docMk/>
            <pc:sldMk cId="36788202" sldId="262"/>
            <ac:spMk id="12" creationId="{D9F58C82-90C7-680E-BDD8-9DA55971A4B5}"/>
          </ac:spMkLst>
        </pc:spChg>
        <pc:picChg chg="add mod">
          <ac:chgData name="Ferreira Vinicius (CaP/ETS)" userId="658dc48d-7dfa-4da8-be50-9cdeddadb44c" providerId="ADAL" clId="{E5ADD0C3-3A04-46BB-AAA8-35B6287E1722}" dt="2024-01-08T13:25:14.389" v="145" actId="1076"/>
          <ac:picMkLst>
            <pc:docMk/>
            <pc:sldMk cId="36788202" sldId="262"/>
            <ac:picMk id="10" creationId="{D22E6CA1-FA51-E288-F3DA-BED8E25AC03D}"/>
          </ac:picMkLst>
        </pc:picChg>
      </pc:sldChg>
      <pc:sldChg chg="modSp new mod">
        <pc:chgData name="Ferreira Vinicius (CaP/ETS)" userId="658dc48d-7dfa-4da8-be50-9cdeddadb44c" providerId="ADAL" clId="{E5ADD0C3-3A04-46BB-AAA8-35B6287E1722}" dt="2024-01-08T13:31:20.972" v="281" actId="20577"/>
        <pc:sldMkLst>
          <pc:docMk/>
          <pc:sldMk cId="1715680727" sldId="263"/>
        </pc:sldMkLst>
        <pc:spChg chg="mod">
          <ac:chgData name="Ferreira Vinicius (CaP/ETS)" userId="658dc48d-7dfa-4da8-be50-9cdeddadb44c" providerId="ADAL" clId="{E5ADD0C3-3A04-46BB-AAA8-35B6287E1722}" dt="2024-01-08T13:28:18.587" v="189" actId="20577"/>
          <ac:spMkLst>
            <pc:docMk/>
            <pc:sldMk cId="1715680727" sldId="263"/>
            <ac:spMk id="2" creationId="{7729963B-6B89-AB89-0E09-52800B61A03E}"/>
          </ac:spMkLst>
        </pc:spChg>
        <pc:spChg chg="mod replST">
          <ac:chgData name="Ferreira Vinicius (CaP/ETS)" userId="658dc48d-7dfa-4da8-be50-9cdeddadb44c" providerId="ADAL" clId="{E5ADD0C3-3A04-46BB-AAA8-35B6287E1722}" dt="2024-01-08T13:28:02.384" v="180" actId="20577"/>
          <ac:spMkLst>
            <pc:docMk/>
            <pc:sldMk cId="1715680727" sldId="263"/>
            <ac:spMk id="3" creationId="{AEEA4B01-CD35-A66B-ABD3-574641AC3D2B}"/>
          </ac:spMkLst>
        </pc:spChg>
        <pc:spChg chg="mod">
          <ac:chgData name="Ferreira Vinicius (CaP/ETS)" userId="658dc48d-7dfa-4da8-be50-9cdeddadb44c" providerId="ADAL" clId="{E5ADD0C3-3A04-46BB-AAA8-35B6287E1722}" dt="2024-01-08T13:31:20.972" v="281" actId="20577"/>
          <ac:spMkLst>
            <pc:docMk/>
            <pc:sldMk cId="1715680727" sldId="263"/>
            <ac:spMk id="4" creationId="{BB29EB97-C924-0CEB-C36A-9F24310C9142}"/>
          </ac:spMkLst>
        </pc:spChg>
      </pc:sldChg>
      <pc:sldChg chg="addSp modSp new mod">
        <pc:chgData name="Ferreira Vinicius (CaP/ETS)" userId="658dc48d-7dfa-4da8-be50-9cdeddadb44c" providerId="ADAL" clId="{E5ADD0C3-3A04-46BB-AAA8-35B6287E1722}" dt="2024-01-08T13:40:03.511" v="423" actId="1076"/>
        <pc:sldMkLst>
          <pc:docMk/>
          <pc:sldMk cId="4226654444" sldId="264"/>
        </pc:sldMkLst>
        <pc:spChg chg="mod">
          <ac:chgData name="Ferreira Vinicius (CaP/ETS)" userId="658dc48d-7dfa-4da8-be50-9cdeddadb44c" providerId="ADAL" clId="{E5ADD0C3-3A04-46BB-AAA8-35B6287E1722}" dt="2024-01-08T13:32:27.621" v="298" actId="20577"/>
          <ac:spMkLst>
            <pc:docMk/>
            <pc:sldMk cId="4226654444" sldId="264"/>
            <ac:spMk id="2" creationId="{288CB747-F40A-76A6-C60E-0A495B540D8B}"/>
          </ac:spMkLst>
        </pc:spChg>
        <pc:spChg chg="mod replST">
          <ac:chgData name="Ferreira Vinicius (CaP/ETS)" userId="658dc48d-7dfa-4da8-be50-9cdeddadb44c" providerId="ADAL" clId="{E5ADD0C3-3A04-46BB-AAA8-35B6287E1722}" dt="2024-01-08T13:32:22.467" v="284" actId="20577"/>
          <ac:spMkLst>
            <pc:docMk/>
            <pc:sldMk cId="4226654444" sldId="264"/>
            <ac:spMk id="3" creationId="{C757F2C0-4D29-3252-C873-C5A7E51F7A6E}"/>
          </ac:spMkLst>
        </pc:spChg>
        <pc:spChg chg="mod">
          <ac:chgData name="Ferreira Vinicius (CaP/ETS)" userId="658dc48d-7dfa-4da8-be50-9cdeddadb44c" providerId="ADAL" clId="{E5ADD0C3-3A04-46BB-AAA8-35B6287E1722}" dt="2024-01-08T13:37:58.950" v="351" actId="20577"/>
          <ac:spMkLst>
            <pc:docMk/>
            <pc:sldMk cId="4226654444" sldId="264"/>
            <ac:spMk id="4" creationId="{1BE5A6E5-41DD-7C63-F2FD-737E23BD4FA6}"/>
          </ac:spMkLst>
        </pc:spChg>
        <pc:spChg chg="add mod">
          <ac:chgData name="Ferreira Vinicius (CaP/ETS)" userId="658dc48d-7dfa-4da8-be50-9cdeddadb44c" providerId="ADAL" clId="{E5ADD0C3-3A04-46BB-AAA8-35B6287E1722}" dt="2024-01-08T13:38:38.633" v="375" actId="1076"/>
          <ac:spMkLst>
            <pc:docMk/>
            <pc:sldMk cId="4226654444" sldId="264"/>
            <ac:spMk id="7" creationId="{93DCA074-333D-EEE6-96B2-76B7425660EF}"/>
          </ac:spMkLst>
        </pc:spChg>
        <pc:spChg chg="add mod">
          <ac:chgData name="Ferreira Vinicius (CaP/ETS)" userId="658dc48d-7dfa-4da8-be50-9cdeddadb44c" providerId="ADAL" clId="{E5ADD0C3-3A04-46BB-AAA8-35B6287E1722}" dt="2024-01-08T13:39:30.577" v="397" actId="1076"/>
          <ac:spMkLst>
            <pc:docMk/>
            <pc:sldMk cId="4226654444" sldId="264"/>
            <ac:spMk id="8" creationId="{22A6C717-D1D4-3AB6-D56D-BE0DBF660A07}"/>
          </ac:spMkLst>
        </pc:spChg>
        <pc:spChg chg="add mod">
          <ac:chgData name="Ferreira Vinicius (CaP/ETS)" userId="658dc48d-7dfa-4da8-be50-9cdeddadb44c" providerId="ADAL" clId="{E5ADD0C3-3A04-46BB-AAA8-35B6287E1722}" dt="2024-01-08T13:39:38.396" v="399" actId="1076"/>
          <ac:spMkLst>
            <pc:docMk/>
            <pc:sldMk cId="4226654444" sldId="264"/>
            <ac:spMk id="9" creationId="{2AE39178-E2F3-3F3C-61E0-90F11A7378AD}"/>
          </ac:spMkLst>
        </pc:spChg>
        <pc:spChg chg="add mod">
          <ac:chgData name="Ferreira Vinicius (CaP/ETS)" userId="658dc48d-7dfa-4da8-be50-9cdeddadb44c" providerId="ADAL" clId="{E5ADD0C3-3A04-46BB-AAA8-35B6287E1722}" dt="2024-01-08T13:40:03.511" v="423" actId="1076"/>
          <ac:spMkLst>
            <pc:docMk/>
            <pc:sldMk cId="4226654444" sldId="264"/>
            <ac:spMk id="10" creationId="{FAF20C89-B08F-0166-906F-78628BCA0ECE}"/>
          </ac:spMkLst>
        </pc:spChg>
        <pc:picChg chg="add mod">
          <ac:chgData name="Ferreira Vinicius (CaP/ETS)" userId="658dc48d-7dfa-4da8-be50-9cdeddadb44c" providerId="ADAL" clId="{E5ADD0C3-3A04-46BB-AAA8-35B6287E1722}" dt="2024-01-08T13:38:09.871" v="352" actId="1076"/>
          <ac:picMkLst>
            <pc:docMk/>
            <pc:sldMk cId="4226654444" sldId="264"/>
            <ac:picMk id="6" creationId="{5F77C776-CCE6-3AC0-0407-8A2FDEF7F208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8T14:09:28.851" v="1264" actId="1076"/>
        <pc:sldMkLst>
          <pc:docMk/>
          <pc:sldMk cId="3759804268" sldId="265"/>
        </pc:sldMkLst>
        <pc:spChg chg="mod">
          <ac:chgData name="Ferreira Vinicius (CaP/ETS)" userId="658dc48d-7dfa-4da8-be50-9cdeddadb44c" providerId="ADAL" clId="{E5ADD0C3-3A04-46BB-AAA8-35B6287E1722}" dt="2024-01-08T13:46:29.466" v="430" actId="20577"/>
          <ac:spMkLst>
            <pc:docMk/>
            <pc:sldMk cId="3759804268" sldId="265"/>
            <ac:spMk id="2" creationId="{CF28BC32-EFD0-66CF-74D0-F64AEAE73B46}"/>
          </ac:spMkLst>
        </pc:spChg>
        <pc:spChg chg="mod replST">
          <ac:chgData name="Ferreira Vinicius (CaP/ETS)" userId="658dc48d-7dfa-4da8-be50-9cdeddadb44c" providerId="ADAL" clId="{E5ADD0C3-3A04-46BB-AAA8-35B6287E1722}" dt="2024-01-08T13:44:20.895" v="426" actId="20577"/>
          <ac:spMkLst>
            <pc:docMk/>
            <pc:sldMk cId="3759804268" sldId="265"/>
            <ac:spMk id="3" creationId="{4D6E75A0-E77A-08E1-53F3-79DE7500E6D1}"/>
          </ac:spMkLst>
        </pc:spChg>
        <pc:spChg chg="mod">
          <ac:chgData name="Ferreira Vinicius (CaP/ETS)" userId="658dc48d-7dfa-4da8-be50-9cdeddadb44c" providerId="ADAL" clId="{E5ADD0C3-3A04-46BB-AAA8-35B6287E1722}" dt="2024-01-08T14:09:25.146" v="1262" actId="14100"/>
          <ac:spMkLst>
            <pc:docMk/>
            <pc:sldMk cId="3759804268" sldId="265"/>
            <ac:spMk id="4" creationId="{4E745A04-235F-122D-F293-F09BF76B7A26}"/>
          </ac:spMkLst>
        </pc:spChg>
        <pc:spChg chg="add del">
          <ac:chgData name="Ferreira Vinicius (CaP/ETS)" userId="658dc48d-7dfa-4da8-be50-9cdeddadb44c" providerId="ADAL" clId="{E5ADD0C3-3A04-46BB-AAA8-35B6287E1722}" dt="2024-01-08T13:54:38.121" v="542" actId="478"/>
          <ac:spMkLst>
            <pc:docMk/>
            <pc:sldMk cId="3759804268" sldId="265"/>
            <ac:spMk id="6" creationId="{9982259F-7A87-24F6-CD36-0BFFCE6C3DB6}"/>
          </ac:spMkLst>
        </pc:spChg>
        <pc:picChg chg="add mod">
          <ac:chgData name="Ferreira Vinicius (CaP/ETS)" userId="658dc48d-7dfa-4da8-be50-9cdeddadb44c" providerId="ADAL" clId="{E5ADD0C3-3A04-46BB-AAA8-35B6287E1722}" dt="2024-01-08T14:09:28.851" v="1264" actId="1076"/>
          <ac:picMkLst>
            <pc:docMk/>
            <pc:sldMk cId="3759804268" sldId="265"/>
            <ac:picMk id="8" creationId="{A6CD7457-4B4D-7AE7-2EA4-67A6C34ECAE7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05:46.472" v="873" actId="1076"/>
        <pc:sldMkLst>
          <pc:docMk/>
          <pc:sldMk cId="562107065" sldId="266"/>
        </pc:sldMkLst>
        <pc:spChg chg="mod">
          <ac:chgData name="Ferreira Vinicius (CaP/ETS)" userId="658dc48d-7dfa-4da8-be50-9cdeddadb44c" providerId="ADAL" clId="{E5ADD0C3-3A04-46BB-AAA8-35B6287E1722}" dt="2024-01-08T14:00:53.109" v="556" actId="20577"/>
          <ac:spMkLst>
            <pc:docMk/>
            <pc:sldMk cId="562107065" sldId="266"/>
            <ac:spMk id="2" creationId="{86183AE3-5DA5-7FD0-190D-81D30F6BDC63}"/>
          </ac:spMkLst>
        </pc:spChg>
        <pc:spChg chg="mod replST">
          <ac:chgData name="Ferreira Vinicius (CaP/ETS)" userId="658dc48d-7dfa-4da8-be50-9cdeddadb44c" providerId="ADAL" clId="{E5ADD0C3-3A04-46BB-AAA8-35B6287E1722}" dt="2024-01-08T14:00:50.093" v="550" actId="20577"/>
          <ac:spMkLst>
            <pc:docMk/>
            <pc:sldMk cId="562107065" sldId="266"/>
            <ac:spMk id="3" creationId="{7717A3B5-10F9-E3A8-0DAA-14B18463C989}"/>
          </ac:spMkLst>
        </pc:spChg>
        <pc:spChg chg="mod">
          <ac:chgData name="Ferreira Vinicius (CaP/ETS)" userId="658dc48d-7dfa-4da8-be50-9cdeddadb44c" providerId="ADAL" clId="{E5ADD0C3-3A04-46BB-AAA8-35B6287E1722}" dt="2024-01-08T14:05:40.249" v="871" actId="14100"/>
          <ac:spMkLst>
            <pc:docMk/>
            <pc:sldMk cId="562107065" sldId="266"/>
            <ac:spMk id="4" creationId="{FE55EFF0-1C16-E2C7-BD9D-193956333ED8}"/>
          </ac:spMkLst>
        </pc:spChg>
        <pc:picChg chg="add mod">
          <ac:chgData name="Ferreira Vinicius (CaP/ETS)" userId="658dc48d-7dfa-4da8-be50-9cdeddadb44c" providerId="ADAL" clId="{E5ADD0C3-3A04-46BB-AAA8-35B6287E1722}" dt="2024-01-08T14:05:46.472" v="873" actId="1076"/>
          <ac:picMkLst>
            <pc:docMk/>
            <pc:sldMk cId="562107065" sldId="266"/>
            <ac:picMk id="7" creationId="{2CC92263-7671-C525-608C-FDADCCFBE7F5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07:48.252" v="1075" actId="1076"/>
        <pc:sldMkLst>
          <pc:docMk/>
          <pc:sldMk cId="3568520241" sldId="267"/>
        </pc:sldMkLst>
        <pc:spChg chg="mod">
          <ac:chgData name="Ferreira Vinicius (CaP/ETS)" userId="658dc48d-7dfa-4da8-be50-9cdeddadb44c" providerId="ADAL" clId="{E5ADD0C3-3A04-46BB-AAA8-35B6287E1722}" dt="2024-01-08T14:05:54.660" v="879" actId="20577"/>
          <ac:spMkLst>
            <pc:docMk/>
            <pc:sldMk cId="3568520241" sldId="267"/>
            <ac:spMk id="2" creationId="{D2320C17-7EB7-F5DE-E32A-28798B73312D}"/>
          </ac:spMkLst>
        </pc:spChg>
        <pc:spChg chg="mod replST">
          <ac:chgData name="Ferreira Vinicius (CaP/ETS)" userId="658dc48d-7dfa-4da8-be50-9cdeddadb44c" providerId="ADAL" clId="{E5ADD0C3-3A04-46BB-AAA8-35B6287E1722}" dt="2024-01-08T14:05:52.226" v="876" actId="20577"/>
          <ac:spMkLst>
            <pc:docMk/>
            <pc:sldMk cId="3568520241" sldId="267"/>
            <ac:spMk id="3" creationId="{CE918F4E-7390-1179-73C7-666A9D198A2F}"/>
          </ac:spMkLst>
        </pc:spChg>
        <pc:spChg chg="mod">
          <ac:chgData name="Ferreira Vinicius (CaP/ETS)" userId="658dc48d-7dfa-4da8-be50-9cdeddadb44c" providerId="ADAL" clId="{E5ADD0C3-3A04-46BB-AAA8-35B6287E1722}" dt="2024-01-08T14:07:46.670" v="1074" actId="14100"/>
          <ac:spMkLst>
            <pc:docMk/>
            <pc:sldMk cId="3568520241" sldId="267"/>
            <ac:spMk id="4" creationId="{4B94A3BB-EA58-4B6D-7DC7-E66B26166E2D}"/>
          </ac:spMkLst>
        </pc:spChg>
        <pc:picChg chg="add mod">
          <ac:chgData name="Ferreira Vinicius (CaP/ETS)" userId="658dc48d-7dfa-4da8-be50-9cdeddadb44c" providerId="ADAL" clId="{E5ADD0C3-3A04-46BB-AAA8-35B6287E1722}" dt="2024-01-08T14:07:48.252" v="1075" actId="1076"/>
          <ac:picMkLst>
            <pc:docMk/>
            <pc:sldMk cId="3568520241" sldId="267"/>
            <ac:picMk id="7" creationId="{9373DAC5-1917-6533-4F0D-C2315FD73F76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09:20.374" v="1261" actId="1076"/>
        <pc:sldMkLst>
          <pc:docMk/>
          <pc:sldMk cId="3655941903" sldId="268"/>
        </pc:sldMkLst>
        <pc:spChg chg="mod">
          <ac:chgData name="Ferreira Vinicius (CaP/ETS)" userId="658dc48d-7dfa-4da8-be50-9cdeddadb44c" providerId="ADAL" clId="{E5ADD0C3-3A04-46BB-AAA8-35B6287E1722}" dt="2024-01-08T14:07:57.243" v="1090" actId="20577"/>
          <ac:spMkLst>
            <pc:docMk/>
            <pc:sldMk cId="3655941903" sldId="268"/>
            <ac:spMk id="2" creationId="{6B736C6F-5270-4C2B-C8B4-E4DC29A0A981}"/>
          </ac:spMkLst>
        </pc:spChg>
        <pc:spChg chg="mod replST">
          <ac:chgData name="Ferreira Vinicius (CaP/ETS)" userId="658dc48d-7dfa-4da8-be50-9cdeddadb44c" providerId="ADAL" clId="{E5ADD0C3-3A04-46BB-AAA8-35B6287E1722}" dt="2024-01-08T14:07:51.056" v="1078" actId="20577"/>
          <ac:spMkLst>
            <pc:docMk/>
            <pc:sldMk cId="3655941903" sldId="268"/>
            <ac:spMk id="3" creationId="{940174C5-359B-317C-E2E6-5CC063433648}"/>
          </ac:spMkLst>
        </pc:spChg>
        <pc:spChg chg="mod">
          <ac:chgData name="Ferreira Vinicius (CaP/ETS)" userId="658dc48d-7dfa-4da8-be50-9cdeddadb44c" providerId="ADAL" clId="{E5ADD0C3-3A04-46BB-AAA8-35B6287E1722}" dt="2024-01-08T14:09:16.752" v="1259" actId="14100"/>
          <ac:spMkLst>
            <pc:docMk/>
            <pc:sldMk cId="3655941903" sldId="268"/>
            <ac:spMk id="4" creationId="{1486A369-2A1D-6B09-8B30-907A606A22D3}"/>
          </ac:spMkLst>
        </pc:spChg>
        <pc:picChg chg="add mod">
          <ac:chgData name="Ferreira Vinicius (CaP/ETS)" userId="658dc48d-7dfa-4da8-be50-9cdeddadb44c" providerId="ADAL" clId="{E5ADD0C3-3A04-46BB-AAA8-35B6287E1722}" dt="2024-01-08T14:09:20.374" v="1261" actId="1076"/>
          <ac:picMkLst>
            <pc:docMk/>
            <pc:sldMk cId="3655941903" sldId="268"/>
            <ac:picMk id="7" creationId="{1D6DFA06-013C-C829-0AE3-31BBD1953E7B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13:33.692" v="1566" actId="1076"/>
        <pc:sldMkLst>
          <pc:docMk/>
          <pc:sldMk cId="3427556414" sldId="269"/>
        </pc:sldMkLst>
        <pc:spChg chg="mod">
          <ac:chgData name="Ferreira Vinicius (CaP/ETS)" userId="658dc48d-7dfa-4da8-be50-9cdeddadb44c" providerId="ADAL" clId="{E5ADD0C3-3A04-46BB-AAA8-35B6287E1722}" dt="2024-01-08T14:11:23.685" v="1278" actId="20577"/>
          <ac:spMkLst>
            <pc:docMk/>
            <pc:sldMk cId="3427556414" sldId="269"/>
            <ac:spMk id="2" creationId="{5E359731-5CE8-C7BE-1CE1-C074A2590F71}"/>
          </ac:spMkLst>
        </pc:spChg>
        <pc:spChg chg="mod replST">
          <ac:chgData name="Ferreira Vinicius (CaP/ETS)" userId="658dc48d-7dfa-4da8-be50-9cdeddadb44c" providerId="ADAL" clId="{E5ADD0C3-3A04-46BB-AAA8-35B6287E1722}" dt="2024-01-08T14:10:48.684" v="1267" actId="20577"/>
          <ac:spMkLst>
            <pc:docMk/>
            <pc:sldMk cId="3427556414" sldId="269"/>
            <ac:spMk id="3" creationId="{9573C971-AF8E-A340-4A5D-AE4930A5E6BC}"/>
          </ac:spMkLst>
        </pc:spChg>
        <pc:spChg chg="mod">
          <ac:chgData name="Ferreira Vinicius (CaP/ETS)" userId="658dc48d-7dfa-4da8-be50-9cdeddadb44c" providerId="ADAL" clId="{E5ADD0C3-3A04-46BB-AAA8-35B6287E1722}" dt="2024-01-08T14:12:36.661" v="1559" actId="20577"/>
          <ac:spMkLst>
            <pc:docMk/>
            <pc:sldMk cId="3427556414" sldId="269"/>
            <ac:spMk id="4" creationId="{87AB6DE1-4954-7433-6F51-C1D69CB3197B}"/>
          </ac:spMkLst>
        </pc:spChg>
        <pc:picChg chg="add mod">
          <ac:chgData name="Ferreira Vinicius (CaP/ETS)" userId="658dc48d-7dfa-4da8-be50-9cdeddadb44c" providerId="ADAL" clId="{E5ADD0C3-3A04-46BB-AAA8-35B6287E1722}" dt="2024-01-08T14:13:33.692" v="1566" actId="1076"/>
          <ac:picMkLst>
            <pc:docMk/>
            <pc:sldMk cId="3427556414" sldId="269"/>
            <ac:picMk id="6" creationId="{68251E39-F672-70E8-43D1-1752140A7181}"/>
          </ac:picMkLst>
        </pc:picChg>
        <pc:picChg chg="add mod">
          <ac:chgData name="Ferreira Vinicius (CaP/ETS)" userId="658dc48d-7dfa-4da8-be50-9cdeddadb44c" providerId="ADAL" clId="{E5ADD0C3-3A04-46BB-AAA8-35B6287E1722}" dt="2024-01-08T14:13:31.149" v="1565" actId="1076"/>
          <ac:picMkLst>
            <pc:docMk/>
            <pc:sldMk cId="3427556414" sldId="269"/>
            <ac:picMk id="7170" creationId="{8B1788D6-8417-5750-D998-190D8DBA0588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18:07.900" v="1597" actId="1076"/>
        <pc:sldMkLst>
          <pc:docMk/>
          <pc:sldMk cId="2733718699" sldId="270"/>
        </pc:sldMkLst>
        <pc:spChg chg="mod">
          <ac:chgData name="Ferreira Vinicius (CaP/ETS)" userId="658dc48d-7dfa-4da8-be50-9cdeddadb44c" providerId="ADAL" clId="{E5ADD0C3-3A04-46BB-AAA8-35B6287E1722}" dt="2024-01-08T14:16:06.541" v="1576" actId="20577"/>
          <ac:spMkLst>
            <pc:docMk/>
            <pc:sldMk cId="2733718699" sldId="270"/>
            <ac:spMk id="2" creationId="{0062D7A8-948F-6D9F-4931-F5056360BB0B}"/>
          </ac:spMkLst>
        </pc:spChg>
        <pc:spChg chg="mod replST">
          <ac:chgData name="Ferreira Vinicius (CaP/ETS)" userId="658dc48d-7dfa-4da8-be50-9cdeddadb44c" providerId="ADAL" clId="{E5ADD0C3-3A04-46BB-AAA8-35B6287E1722}" dt="2024-01-08T14:14:03.406" v="1569" actId="20577"/>
          <ac:spMkLst>
            <pc:docMk/>
            <pc:sldMk cId="2733718699" sldId="270"/>
            <ac:spMk id="3" creationId="{9321213B-1230-3C6B-2B57-E8B557F9D5C0}"/>
          </ac:spMkLst>
        </pc:spChg>
        <pc:spChg chg="mod">
          <ac:chgData name="Ferreira Vinicius (CaP/ETS)" userId="658dc48d-7dfa-4da8-be50-9cdeddadb44c" providerId="ADAL" clId="{E5ADD0C3-3A04-46BB-AAA8-35B6287E1722}" dt="2024-01-08T14:16:43.010" v="1585" actId="20577"/>
          <ac:spMkLst>
            <pc:docMk/>
            <pc:sldMk cId="2733718699" sldId="270"/>
            <ac:spMk id="4" creationId="{182B64B4-4870-D47B-C22F-A5186DF52B86}"/>
          </ac:spMkLst>
        </pc:spChg>
        <pc:picChg chg="add mod">
          <ac:chgData name="Ferreira Vinicius (CaP/ETS)" userId="658dc48d-7dfa-4da8-be50-9cdeddadb44c" providerId="ADAL" clId="{E5ADD0C3-3A04-46BB-AAA8-35B6287E1722}" dt="2024-01-08T14:17:29.016" v="1589" actId="1076"/>
          <ac:picMkLst>
            <pc:docMk/>
            <pc:sldMk cId="2733718699" sldId="270"/>
            <ac:picMk id="7" creationId="{3A4AB943-AE4D-5024-8779-E02F43F76FD4}"/>
          </ac:picMkLst>
        </pc:picChg>
        <pc:picChg chg="add mod">
          <ac:chgData name="Ferreira Vinicius (CaP/ETS)" userId="658dc48d-7dfa-4da8-be50-9cdeddadb44c" providerId="ADAL" clId="{E5ADD0C3-3A04-46BB-AAA8-35B6287E1722}" dt="2024-01-08T14:17:44.246" v="1591" actId="1076"/>
          <ac:picMkLst>
            <pc:docMk/>
            <pc:sldMk cId="2733718699" sldId="270"/>
            <ac:picMk id="9" creationId="{7C0B050E-2701-DA1C-A621-0316F49C5E5A}"/>
          </ac:picMkLst>
        </pc:picChg>
        <pc:picChg chg="add mod">
          <ac:chgData name="Ferreira Vinicius (CaP/ETS)" userId="658dc48d-7dfa-4da8-be50-9cdeddadb44c" providerId="ADAL" clId="{E5ADD0C3-3A04-46BB-AAA8-35B6287E1722}" dt="2024-01-08T14:18:07.900" v="1597" actId="1076"/>
          <ac:picMkLst>
            <pc:docMk/>
            <pc:sldMk cId="2733718699" sldId="270"/>
            <ac:picMk id="11" creationId="{07FA90CF-8F25-6AF7-316B-C575BE3781F8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21:55.589" v="1646" actId="1076"/>
        <pc:sldMkLst>
          <pc:docMk/>
          <pc:sldMk cId="2242893931" sldId="271"/>
        </pc:sldMkLst>
        <pc:spChg chg="mod">
          <ac:chgData name="Ferreira Vinicius (CaP/ETS)" userId="658dc48d-7dfa-4da8-be50-9cdeddadb44c" providerId="ADAL" clId="{E5ADD0C3-3A04-46BB-AAA8-35B6287E1722}" dt="2024-01-08T14:19:46.792" v="1614" actId="20577"/>
          <ac:spMkLst>
            <pc:docMk/>
            <pc:sldMk cId="2242893931" sldId="271"/>
            <ac:spMk id="2" creationId="{6A20B716-119A-7776-72EC-CDA81FB09259}"/>
          </ac:spMkLst>
        </pc:spChg>
        <pc:spChg chg="mod replST">
          <ac:chgData name="Ferreira Vinicius (CaP/ETS)" userId="658dc48d-7dfa-4da8-be50-9cdeddadb44c" providerId="ADAL" clId="{E5ADD0C3-3A04-46BB-AAA8-35B6287E1722}" dt="2024-01-08T14:18:53.468" v="1600" actId="20577"/>
          <ac:spMkLst>
            <pc:docMk/>
            <pc:sldMk cId="2242893931" sldId="271"/>
            <ac:spMk id="3" creationId="{1801418E-7D58-675C-3850-3BA42B2546B7}"/>
          </ac:spMkLst>
        </pc:spChg>
        <pc:spChg chg="mod">
          <ac:chgData name="Ferreira Vinicius (CaP/ETS)" userId="658dc48d-7dfa-4da8-be50-9cdeddadb44c" providerId="ADAL" clId="{E5ADD0C3-3A04-46BB-AAA8-35B6287E1722}" dt="2024-01-08T14:21:50.138" v="1644" actId="20577"/>
          <ac:spMkLst>
            <pc:docMk/>
            <pc:sldMk cId="2242893931" sldId="271"/>
            <ac:spMk id="4" creationId="{48EFECBA-2F48-1D81-6917-684CAA57879A}"/>
          </ac:spMkLst>
        </pc:spChg>
        <pc:picChg chg="add mod">
          <ac:chgData name="Ferreira Vinicius (CaP/ETS)" userId="658dc48d-7dfa-4da8-be50-9cdeddadb44c" providerId="ADAL" clId="{E5ADD0C3-3A04-46BB-AAA8-35B6287E1722}" dt="2024-01-08T14:21:55.589" v="1646" actId="1076"/>
          <ac:picMkLst>
            <pc:docMk/>
            <pc:sldMk cId="2242893931" sldId="271"/>
            <ac:picMk id="8194" creationId="{AC8A1995-5CAA-8260-B454-70E3E36B26E3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24:32.507" v="1674" actId="1076"/>
        <pc:sldMkLst>
          <pc:docMk/>
          <pc:sldMk cId="1361940868" sldId="272"/>
        </pc:sldMkLst>
        <pc:spChg chg="mod">
          <ac:chgData name="Ferreira Vinicius (CaP/ETS)" userId="658dc48d-7dfa-4da8-be50-9cdeddadb44c" providerId="ADAL" clId="{E5ADD0C3-3A04-46BB-AAA8-35B6287E1722}" dt="2024-01-08T14:22:50.839" v="1669" actId="20577"/>
          <ac:spMkLst>
            <pc:docMk/>
            <pc:sldMk cId="1361940868" sldId="272"/>
            <ac:spMk id="2" creationId="{1E2978A3-6C0D-837F-AB9C-20EA4568BA03}"/>
          </ac:spMkLst>
        </pc:spChg>
        <pc:spChg chg="mod replST">
          <ac:chgData name="Ferreira Vinicius (CaP/ETS)" userId="658dc48d-7dfa-4da8-be50-9cdeddadb44c" providerId="ADAL" clId="{E5ADD0C3-3A04-46BB-AAA8-35B6287E1722}" dt="2024-01-08T14:22:23.679" v="1649" actId="20577"/>
          <ac:spMkLst>
            <pc:docMk/>
            <pc:sldMk cId="1361940868" sldId="272"/>
            <ac:spMk id="3" creationId="{63DE46CA-E6D0-F435-C4CA-3195B8B934EC}"/>
          </ac:spMkLst>
        </pc:spChg>
        <pc:spChg chg="mod">
          <ac:chgData name="Ferreira Vinicius (CaP/ETS)" userId="658dc48d-7dfa-4da8-be50-9cdeddadb44c" providerId="ADAL" clId="{E5ADD0C3-3A04-46BB-AAA8-35B6287E1722}" dt="2024-01-08T14:23:10.031" v="1672" actId="20577"/>
          <ac:spMkLst>
            <pc:docMk/>
            <pc:sldMk cId="1361940868" sldId="272"/>
            <ac:spMk id="4" creationId="{5BEEA935-E5A5-BFD0-8EC3-6C26427C19CE}"/>
          </ac:spMkLst>
        </pc:spChg>
        <pc:picChg chg="add mod">
          <ac:chgData name="Ferreira Vinicius (CaP/ETS)" userId="658dc48d-7dfa-4da8-be50-9cdeddadb44c" providerId="ADAL" clId="{E5ADD0C3-3A04-46BB-AAA8-35B6287E1722}" dt="2024-01-08T14:24:32.507" v="1674" actId="1076"/>
          <ac:picMkLst>
            <pc:docMk/>
            <pc:sldMk cId="1361940868" sldId="272"/>
            <ac:picMk id="9218" creationId="{182E4774-5940-21F7-06F7-F3F28B08AC93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4:26:58.894" v="1721" actId="1076"/>
        <pc:sldMkLst>
          <pc:docMk/>
          <pc:sldMk cId="3943277643" sldId="273"/>
        </pc:sldMkLst>
        <pc:spChg chg="mod">
          <ac:chgData name="Ferreira Vinicius (CaP/ETS)" userId="658dc48d-7dfa-4da8-be50-9cdeddadb44c" providerId="ADAL" clId="{E5ADD0C3-3A04-46BB-AAA8-35B6287E1722}" dt="2024-01-08T14:25:07.715" v="1695" actId="20577"/>
          <ac:spMkLst>
            <pc:docMk/>
            <pc:sldMk cId="3943277643" sldId="273"/>
            <ac:spMk id="2" creationId="{8AA75D81-9187-2272-C2BF-1BBFF9C08748}"/>
          </ac:spMkLst>
        </pc:spChg>
        <pc:spChg chg="mod replST">
          <ac:chgData name="Ferreira Vinicius (CaP/ETS)" userId="658dc48d-7dfa-4da8-be50-9cdeddadb44c" providerId="ADAL" clId="{E5ADD0C3-3A04-46BB-AAA8-35B6287E1722}" dt="2024-01-08T14:24:35.020" v="1677" actId="20577"/>
          <ac:spMkLst>
            <pc:docMk/>
            <pc:sldMk cId="3943277643" sldId="273"/>
            <ac:spMk id="3" creationId="{727B27CC-8CE8-0E43-C11E-668EF011A183}"/>
          </ac:spMkLst>
        </pc:spChg>
        <pc:spChg chg="mod">
          <ac:chgData name="Ferreira Vinicius (CaP/ETS)" userId="658dc48d-7dfa-4da8-be50-9cdeddadb44c" providerId="ADAL" clId="{E5ADD0C3-3A04-46BB-AAA8-35B6287E1722}" dt="2024-01-08T14:26:53.819" v="1718" actId="20577"/>
          <ac:spMkLst>
            <pc:docMk/>
            <pc:sldMk cId="3943277643" sldId="273"/>
            <ac:spMk id="4" creationId="{F75ABC04-0F88-3A1D-2348-BDDE4DA57551}"/>
          </ac:spMkLst>
        </pc:spChg>
        <pc:picChg chg="add mod">
          <ac:chgData name="Ferreira Vinicius (CaP/ETS)" userId="658dc48d-7dfa-4da8-be50-9cdeddadb44c" providerId="ADAL" clId="{E5ADD0C3-3A04-46BB-AAA8-35B6287E1722}" dt="2024-01-08T14:26:58.894" v="1721" actId="1076"/>
          <ac:picMkLst>
            <pc:docMk/>
            <pc:sldMk cId="3943277643" sldId="273"/>
            <ac:picMk id="10242" creationId="{720E0A7D-A336-426B-A9A8-F1469DCEC574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8T16:36:24.304" v="1755" actId="1076"/>
        <pc:sldMkLst>
          <pc:docMk/>
          <pc:sldMk cId="1544572445" sldId="274"/>
        </pc:sldMkLst>
        <pc:spChg chg="mod">
          <ac:chgData name="Ferreira Vinicius (CaP/ETS)" userId="658dc48d-7dfa-4da8-be50-9cdeddadb44c" providerId="ADAL" clId="{E5ADD0C3-3A04-46BB-AAA8-35B6287E1722}" dt="2024-01-08T14:27:31.539" v="1737" actId="20577"/>
          <ac:spMkLst>
            <pc:docMk/>
            <pc:sldMk cId="1544572445" sldId="274"/>
            <ac:spMk id="2" creationId="{CBA63CC6-E5A2-AB50-9481-3056D649925B}"/>
          </ac:spMkLst>
        </pc:spChg>
        <pc:spChg chg="mod replST">
          <ac:chgData name="Ferreira Vinicius (CaP/ETS)" userId="658dc48d-7dfa-4da8-be50-9cdeddadb44c" providerId="ADAL" clId="{E5ADD0C3-3A04-46BB-AAA8-35B6287E1722}" dt="2024-01-08T14:27:26.654" v="1724" actId="20577"/>
          <ac:spMkLst>
            <pc:docMk/>
            <pc:sldMk cId="1544572445" sldId="274"/>
            <ac:spMk id="3" creationId="{77FCFB16-1ACE-AAA6-F7D7-AFE44967E65B}"/>
          </ac:spMkLst>
        </pc:spChg>
        <pc:spChg chg="mod">
          <ac:chgData name="Ferreira Vinicius (CaP/ETS)" userId="658dc48d-7dfa-4da8-be50-9cdeddadb44c" providerId="ADAL" clId="{E5ADD0C3-3A04-46BB-AAA8-35B6287E1722}" dt="2024-01-08T14:27:53.902" v="1746" actId="313"/>
          <ac:spMkLst>
            <pc:docMk/>
            <pc:sldMk cId="1544572445" sldId="274"/>
            <ac:spMk id="4" creationId="{8C421F48-9603-5BDC-CF56-7A440C7316BC}"/>
          </ac:spMkLst>
        </pc:spChg>
        <pc:picChg chg="add del mod">
          <ac:chgData name="Ferreira Vinicius (CaP/ETS)" userId="658dc48d-7dfa-4da8-be50-9cdeddadb44c" providerId="ADAL" clId="{E5ADD0C3-3A04-46BB-AAA8-35B6287E1722}" dt="2024-01-08T15:41:40.084" v="1752" actId="478"/>
          <ac:picMkLst>
            <pc:docMk/>
            <pc:sldMk cId="1544572445" sldId="274"/>
            <ac:picMk id="11266" creationId="{0B53504F-D178-AEFB-204F-2E6CE07AB9DB}"/>
          </ac:picMkLst>
        </pc:picChg>
        <pc:picChg chg="add mod">
          <ac:chgData name="Ferreira Vinicius (CaP/ETS)" userId="658dc48d-7dfa-4da8-be50-9cdeddadb44c" providerId="ADAL" clId="{E5ADD0C3-3A04-46BB-AAA8-35B6287E1722}" dt="2024-01-08T16:36:24.304" v="1755" actId="1076"/>
          <ac:picMkLst>
            <pc:docMk/>
            <pc:sldMk cId="1544572445" sldId="274"/>
            <ac:picMk id="11268" creationId="{E970B8B0-09D2-0B6D-63C6-850B42348D3C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6:38:20.537" v="1774" actId="1076"/>
        <pc:sldMkLst>
          <pc:docMk/>
          <pc:sldMk cId="1601634567" sldId="275"/>
        </pc:sldMkLst>
        <pc:spChg chg="mod">
          <ac:chgData name="Ferreira Vinicius (CaP/ETS)" userId="658dc48d-7dfa-4da8-be50-9cdeddadb44c" providerId="ADAL" clId="{E5ADD0C3-3A04-46BB-AAA8-35B6287E1722}" dt="2024-01-08T16:36:49.776" v="1766" actId="20577"/>
          <ac:spMkLst>
            <pc:docMk/>
            <pc:sldMk cId="1601634567" sldId="275"/>
            <ac:spMk id="2" creationId="{F6437A75-C99A-2ECE-B9A3-6B80B6676D59}"/>
          </ac:spMkLst>
        </pc:spChg>
        <pc:spChg chg="mod replST">
          <ac:chgData name="Ferreira Vinicius (CaP/ETS)" userId="658dc48d-7dfa-4da8-be50-9cdeddadb44c" providerId="ADAL" clId="{E5ADD0C3-3A04-46BB-AAA8-35B6287E1722}" dt="2024-01-08T16:36:27.593" v="1758" actId="20577"/>
          <ac:spMkLst>
            <pc:docMk/>
            <pc:sldMk cId="1601634567" sldId="275"/>
            <ac:spMk id="3" creationId="{CC705B0B-FE8D-2D0E-14EE-886A73AB785E}"/>
          </ac:spMkLst>
        </pc:spChg>
        <pc:spChg chg="mod">
          <ac:chgData name="Ferreira Vinicius (CaP/ETS)" userId="658dc48d-7dfa-4da8-be50-9cdeddadb44c" providerId="ADAL" clId="{E5ADD0C3-3A04-46BB-AAA8-35B6287E1722}" dt="2024-01-08T16:37:43.403" v="1769" actId="14100"/>
          <ac:spMkLst>
            <pc:docMk/>
            <pc:sldMk cId="1601634567" sldId="275"/>
            <ac:spMk id="4" creationId="{1239F256-A286-EDB9-F14D-F390AB917005}"/>
          </ac:spMkLst>
        </pc:spChg>
        <pc:picChg chg="add mod">
          <ac:chgData name="Ferreira Vinicius (CaP/ETS)" userId="658dc48d-7dfa-4da8-be50-9cdeddadb44c" providerId="ADAL" clId="{E5ADD0C3-3A04-46BB-AAA8-35B6287E1722}" dt="2024-01-08T16:38:20.537" v="1774" actId="1076"/>
          <ac:picMkLst>
            <pc:docMk/>
            <pc:sldMk cId="1601634567" sldId="275"/>
            <ac:picMk id="12290" creationId="{B7CF35B6-A140-325F-4D7E-C2BB257F472D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6:41:52.475" v="1808" actId="1076"/>
        <pc:sldMkLst>
          <pc:docMk/>
          <pc:sldMk cId="3321589071" sldId="276"/>
        </pc:sldMkLst>
        <pc:spChg chg="mod">
          <ac:chgData name="Ferreira Vinicius (CaP/ETS)" userId="658dc48d-7dfa-4da8-be50-9cdeddadb44c" providerId="ADAL" clId="{E5ADD0C3-3A04-46BB-AAA8-35B6287E1722}" dt="2024-01-08T16:39:01.228" v="1786" actId="20577"/>
          <ac:spMkLst>
            <pc:docMk/>
            <pc:sldMk cId="3321589071" sldId="276"/>
            <ac:spMk id="2" creationId="{E7D83739-FA17-0488-D60A-36BC8681E949}"/>
          </ac:spMkLst>
        </pc:spChg>
        <pc:spChg chg="mod replST">
          <ac:chgData name="Ferreira Vinicius (CaP/ETS)" userId="658dc48d-7dfa-4da8-be50-9cdeddadb44c" providerId="ADAL" clId="{E5ADD0C3-3A04-46BB-AAA8-35B6287E1722}" dt="2024-01-08T16:38:30.562" v="1777" actId="20577"/>
          <ac:spMkLst>
            <pc:docMk/>
            <pc:sldMk cId="3321589071" sldId="276"/>
            <ac:spMk id="3" creationId="{F215F84C-507F-6BCE-D135-DF25BC5D793E}"/>
          </ac:spMkLst>
        </pc:spChg>
        <pc:spChg chg="mod">
          <ac:chgData name="Ferreira Vinicius (CaP/ETS)" userId="658dc48d-7dfa-4da8-be50-9cdeddadb44c" providerId="ADAL" clId="{E5ADD0C3-3A04-46BB-AAA8-35B6287E1722}" dt="2024-01-08T16:41:50.706" v="1807" actId="1076"/>
          <ac:spMkLst>
            <pc:docMk/>
            <pc:sldMk cId="3321589071" sldId="276"/>
            <ac:spMk id="4" creationId="{018C4724-71C6-1487-44CE-FE1B39106510}"/>
          </ac:spMkLst>
        </pc:spChg>
        <pc:picChg chg="add mod">
          <ac:chgData name="Ferreira Vinicius (CaP/ETS)" userId="658dc48d-7dfa-4da8-be50-9cdeddadb44c" providerId="ADAL" clId="{E5ADD0C3-3A04-46BB-AAA8-35B6287E1722}" dt="2024-01-08T16:41:52.475" v="1808" actId="1076"/>
          <ac:picMkLst>
            <pc:docMk/>
            <pc:sldMk cId="3321589071" sldId="276"/>
            <ac:picMk id="13314" creationId="{78A79054-93B8-2343-50D8-42905CD68990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6:44:25.010" v="1857" actId="1076"/>
        <pc:sldMkLst>
          <pc:docMk/>
          <pc:sldMk cId="1043496615" sldId="277"/>
        </pc:sldMkLst>
        <pc:spChg chg="mod">
          <ac:chgData name="Ferreira Vinicius (CaP/ETS)" userId="658dc48d-7dfa-4da8-be50-9cdeddadb44c" providerId="ADAL" clId="{E5ADD0C3-3A04-46BB-AAA8-35B6287E1722}" dt="2024-01-08T16:42:12.745" v="1817" actId="20577"/>
          <ac:spMkLst>
            <pc:docMk/>
            <pc:sldMk cId="1043496615" sldId="277"/>
            <ac:spMk id="2" creationId="{4E8CFA10-36F7-E252-B044-5CC9ADE47FDB}"/>
          </ac:spMkLst>
        </pc:spChg>
        <pc:spChg chg="mod replST">
          <ac:chgData name="Ferreira Vinicius (CaP/ETS)" userId="658dc48d-7dfa-4da8-be50-9cdeddadb44c" providerId="ADAL" clId="{E5ADD0C3-3A04-46BB-AAA8-35B6287E1722}" dt="2024-01-08T16:42:08.388" v="1811" actId="20577"/>
          <ac:spMkLst>
            <pc:docMk/>
            <pc:sldMk cId="1043496615" sldId="277"/>
            <ac:spMk id="3" creationId="{662FEE27-90B7-5225-CF8F-DA8BF0DABA95}"/>
          </ac:spMkLst>
        </pc:spChg>
        <pc:spChg chg="mod">
          <ac:chgData name="Ferreira Vinicius (CaP/ETS)" userId="658dc48d-7dfa-4da8-be50-9cdeddadb44c" providerId="ADAL" clId="{E5ADD0C3-3A04-46BB-AAA8-35B6287E1722}" dt="2024-01-08T16:43:49.301" v="1852" actId="14100"/>
          <ac:spMkLst>
            <pc:docMk/>
            <pc:sldMk cId="1043496615" sldId="277"/>
            <ac:spMk id="4" creationId="{08E184DD-8142-16DD-3C46-42A1B5EBA4F3}"/>
          </ac:spMkLst>
        </pc:spChg>
        <pc:picChg chg="add mod">
          <ac:chgData name="Ferreira Vinicius (CaP/ETS)" userId="658dc48d-7dfa-4da8-be50-9cdeddadb44c" providerId="ADAL" clId="{E5ADD0C3-3A04-46BB-AAA8-35B6287E1722}" dt="2024-01-08T16:44:25.010" v="1857" actId="1076"/>
          <ac:picMkLst>
            <pc:docMk/>
            <pc:sldMk cId="1043496615" sldId="277"/>
            <ac:picMk id="14338" creationId="{7925482A-B53F-2EB0-3009-CFC53F528C38}"/>
          </ac:picMkLst>
        </pc:picChg>
      </pc:sldChg>
      <pc:sldChg chg="addSp delSp modSp new mod setBg">
        <pc:chgData name="Ferreira Vinicius (CaP/ETS)" userId="658dc48d-7dfa-4da8-be50-9cdeddadb44c" providerId="ADAL" clId="{E5ADD0C3-3A04-46BB-AAA8-35B6287E1722}" dt="2024-01-08T16:54:09.665" v="1965" actId="1076"/>
        <pc:sldMkLst>
          <pc:docMk/>
          <pc:sldMk cId="3898052780" sldId="278"/>
        </pc:sldMkLst>
        <pc:spChg chg="mod">
          <ac:chgData name="Ferreira Vinicius (CaP/ETS)" userId="658dc48d-7dfa-4da8-be50-9cdeddadb44c" providerId="ADAL" clId="{E5ADD0C3-3A04-46BB-AAA8-35B6287E1722}" dt="2024-01-08T16:45:14.199" v="1890" actId="20577"/>
          <ac:spMkLst>
            <pc:docMk/>
            <pc:sldMk cId="3898052780" sldId="278"/>
            <ac:spMk id="2" creationId="{F75EE7DD-EA4C-49FB-916C-56E3616A9F28}"/>
          </ac:spMkLst>
        </pc:spChg>
        <pc:spChg chg="mod replST">
          <ac:chgData name="Ferreira Vinicius (CaP/ETS)" userId="658dc48d-7dfa-4da8-be50-9cdeddadb44c" providerId="ADAL" clId="{E5ADD0C3-3A04-46BB-AAA8-35B6287E1722}" dt="2024-01-08T16:50:47.216" v="1912" actId="14100"/>
          <ac:spMkLst>
            <pc:docMk/>
            <pc:sldMk cId="3898052780" sldId="278"/>
            <ac:spMk id="3" creationId="{BE6139C3-2EF1-6D8C-5511-3FF04FEDC82F}"/>
          </ac:spMkLst>
        </pc:spChg>
        <pc:spChg chg="mod">
          <ac:chgData name="Ferreira Vinicius (CaP/ETS)" userId="658dc48d-7dfa-4da8-be50-9cdeddadb44c" providerId="ADAL" clId="{E5ADD0C3-3A04-46BB-AAA8-35B6287E1722}" dt="2024-01-08T16:45:37.930" v="1901" actId="14100"/>
          <ac:spMkLst>
            <pc:docMk/>
            <pc:sldMk cId="3898052780" sldId="278"/>
            <ac:spMk id="4" creationId="{A1CBE6DC-E4CE-4793-FBEE-A922DDB02762}"/>
          </ac:spMkLst>
        </pc:spChg>
        <pc:spChg chg="add del mod">
          <ac:chgData name="Ferreira Vinicius (CaP/ETS)" userId="658dc48d-7dfa-4da8-be50-9cdeddadb44c" providerId="ADAL" clId="{E5ADD0C3-3A04-46BB-AAA8-35B6287E1722}" dt="2024-01-08T16:50:42.144" v="1909" actId="478"/>
          <ac:spMkLst>
            <pc:docMk/>
            <pc:sldMk cId="3898052780" sldId="278"/>
            <ac:spMk id="6" creationId="{440253EB-0497-C4D5-C809-6C67EF69D21E}"/>
          </ac:spMkLst>
        </pc:spChg>
        <pc:spChg chg="add del mod">
          <ac:chgData name="Ferreira Vinicius (CaP/ETS)" userId="658dc48d-7dfa-4da8-be50-9cdeddadb44c" providerId="ADAL" clId="{E5ADD0C3-3A04-46BB-AAA8-35B6287E1722}" dt="2024-01-08T16:50:43.395" v="1910" actId="478"/>
          <ac:spMkLst>
            <pc:docMk/>
            <pc:sldMk cId="3898052780" sldId="278"/>
            <ac:spMk id="7" creationId="{E56396C0-0427-3073-C482-413222E412EC}"/>
          </ac:spMkLst>
        </pc:spChg>
        <pc:spChg chg="add mod">
          <ac:chgData name="Ferreira Vinicius (CaP/ETS)" userId="658dc48d-7dfa-4da8-be50-9cdeddadb44c" providerId="ADAL" clId="{E5ADD0C3-3A04-46BB-AAA8-35B6287E1722}" dt="2024-01-08T16:54:09.665" v="1965" actId="1076"/>
          <ac:spMkLst>
            <pc:docMk/>
            <pc:sldMk cId="3898052780" sldId="278"/>
            <ac:spMk id="8" creationId="{301A72B7-2515-739F-A512-A6243530A87A}"/>
          </ac:spMkLst>
        </pc:spChg>
        <pc:spChg chg="add mod">
          <ac:chgData name="Ferreira Vinicius (CaP/ETS)" userId="658dc48d-7dfa-4da8-be50-9cdeddadb44c" providerId="ADAL" clId="{E5ADD0C3-3A04-46BB-AAA8-35B6287E1722}" dt="2024-01-08T16:54:07.143" v="1964" actId="1076"/>
          <ac:spMkLst>
            <pc:docMk/>
            <pc:sldMk cId="3898052780" sldId="278"/>
            <ac:spMk id="9" creationId="{2E0D8029-3AC9-2689-01DC-9E9C02150646}"/>
          </ac:spMkLst>
        </pc:spChg>
      </pc:sldChg>
      <pc:sldChg chg="addSp modSp new mod">
        <pc:chgData name="Ferreira Vinicius (CaP/ETS)" userId="658dc48d-7dfa-4da8-be50-9cdeddadb44c" providerId="ADAL" clId="{E5ADD0C3-3A04-46BB-AAA8-35B6287E1722}" dt="2024-01-08T16:56:37.890" v="2029" actId="20577"/>
        <pc:sldMkLst>
          <pc:docMk/>
          <pc:sldMk cId="3016588619" sldId="279"/>
        </pc:sldMkLst>
        <pc:spChg chg="mod">
          <ac:chgData name="Ferreira Vinicius (CaP/ETS)" userId="658dc48d-7dfa-4da8-be50-9cdeddadb44c" providerId="ADAL" clId="{E5ADD0C3-3A04-46BB-AAA8-35B6287E1722}" dt="2024-01-08T16:54:31.542" v="1984" actId="20577"/>
          <ac:spMkLst>
            <pc:docMk/>
            <pc:sldMk cId="3016588619" sldId="279"/>
            <ac:spMk id="2" creationId="{CD9028FB-4A9D-C324-FA62-26C4D1E554DC}"/>
          </ac:spMkLst>
        </pc:spChg>
        <pc:spChg chg="mod replST">
          <ac:chgData name="Ferreira Vinicius (CaP/ETS)" userId="658dc48d-7dfa-4da8-be50-9cdeddadb44c" providerId="ADAL" clId="{E5ADD0C3-3A04-46BB-AAA8-35B6287E1722}" dt="2024-01-08T16:54:25.329" v="1968" actId="20577"/>
          <ac:spMkLst>
            <pc:docMk/>
            <pc:sldMk cId="3016588619" sldId="279"/>
            <ac:spMk id="3" creationId="{7BF37054-DADF-84B7-C84D-1F5733BC10EE}"/>
          </ac:spMkLst>
        </pc:spChg>
        <pc:spChg chg="mod">
          <ac:chgData name="Ferreira Vinicius (CaP/ETS)" userId="658dc48d-7dfa-4da8-be50-9cdeddadb44c" providerId="ADAL" clId="{E5ADD0C3-3A04-46BB-AAA8-35B6287E1722}" dt="2024-01-08T16:56:37.890" v="2029" actId="20577"/>
          <ac:spMkLst>
            <pc:docMk/>
            <pc:sldMk cId="3016588619" sldId="279"/>
            <ac:spMk id="4" creationId="{9BFFFF77-8556-3D02-02CB-C8FBAA4144E3}"/>
          </ac:spMkLst>
        </pc:spChg>
        <pc:picChg chg="add mod">
          <ac:chgData name="Ferreira Vinicius (CaP/ETS)" userId="658dc48d-7dfa-4da8-be50-9cdeddadb44c" providerId="ADAL" clId="{E5ADD0C3-3A04-46BB-AAA8-35B6287E1722}" dt="2024-01-08T16:55:32.968" v="1992" actId="1076"/>
          <ac:picMkLst>
            <pc:docMk/>
            <pc:sldMk cId="3016588619" sldId="279"/>
            <ac:picMk id="16386" creationId="{427822A6-3A87-26C3-F2B9-68BD31F2DCCD}"/>
          </ac:picMkLst>
        </pc:picChg>
        <pc:picChg chg="add mod">
          <ac:chgData name="Ferreira Vinicius (CaP/ETS)" userId="658dc48d-7dfa-4da8-be50-9cdeddadb44c" providerId="ADAL" clId="{E5ADD0C3-3A04-46BB-AAA8-35B6287E1722}" dt="2024-01-08T16:55:42.064" v="1993" actId="1076"/>
          <ac:picMkLst>
            <pc:docMk/>
            <pc:sldMk cId="3016588619" sldId="279"/>
            <ac:picMk id="16388" creationId="{7B07CE2E-B4D3-68FE-3FF1-C74449955E5C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6:57:59.293" v="2033" actId="1076"/>
        <pc:sldMkLst>
          <pc:docMk/>
          <pc:sldMk cId="3204975752" sldId="280"/>
        </pc:sldMkLst>
        <pc:spChg chg="mod">
          <ac:chgData name="Ferreira Vinicius (CaP/ETS)" userId="658dc48d-7dfa-4da8-be50-9cdeddadb44c" providerId="ADAL" clId="{E5ADD0C3-3A04-46BB-AAA8-35B6287E1722}" dt="2024-01-08T16:56:01.907" v="2016" actId="20577"/>
          <ac:spMkLst>
            <pc:docMk/>
            <pc:sldMk cId="3204975752" sldId="280"/>
            <ac:spMk id="2" creationId="{96B77BCF-8ED3-4BA9-8712-5932B196C4DE}"/>
          </ac:spMkLst>
        </pc:spChg>
        <pc:spChg chg="mod replST">
          <ac:chgData name="Ferreira Vinicius (CaP/ETS)" userId="658dc48d-7dfa-4da8-be50-9cdeddadb44c" providerId="ADAL" clId="{E5ADD0C3-3A04-46BB-AAA8-35B6287E1722}" dt="2024-01-08T16:55:52.718" v="1996" actId="20577"/>
          <ac:spMkLst>
            <pc:docMk/>
            <pc:sldMk cId="3204975752" sldId="280"/>
            <ac:spMk id="3" creationId="{BDC2C8D4-2212-46BD-8173-C06EDC723A1E}"/>
          </ac:spMkLst>
        </pc:spChg>
        <pc:spChg chg="mod">
          <ac:chgData name="Ferreira Vinicius (CaP/ETS)" userId="658dc48d-7dfa-4da8-be50-9cdeddadb44c" providerId="ADAL" clId="{E5ADD0C3-3A04-46BB-AAA8-35B6287E1722}" dt="2024-01-08T16:56:28.892" v="2023" actId="20577"/>
          <ac:spMkLst>
            <pc:docMk/>
            <pc:sldMk cId="3204975752" sldId="280"/>
            <ac:spMk id="4" creationId="{1A8EC17C-8719-EDEF-113B-D9727EB9223F}"/>
          </ac:spMkLst>
        </pc:spChg>
        <pc:picChg chg="add mod">
          <ac:chgData name="Ferreira Vinicius (CaP/ETS)" userId="658dc48d-7dfa-4da8-be50-9cdeddadb44c" providerId="ADAL" clId="{E5ADD0C3-3A04-46BB-AAA8-35B6287E1722}" dt="2024-01-08T16:57:59.293" v="2033" actId="1076"/>
          <ac:picMkLst>
            <pc:docMk/>
            <pc:sldMk cId="3204975752" sldId="280"/>
            <ac:picMk id="7" creationId="{DA5D4311-10EE-B85E-6F6C-F87E298E7CD3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7:01:58.496" v="2129" actId="20577"/>
        <pc:sldMkLst>
          <pc:docMk/>
          <pc:sldMk cId="2117909520" sldId="281"/>
        </pc:sldMkLst>
        <pc:spChg chg="mod">
          <ac:chgData name="Ferreira Vinicius (CaP/ETS)" userId="658dc48d-7dfa-4da8-be50-9cdeddadb44c" providerId="ADAL" clId="{E5ADD0C3-3A04-46BB-AAA8-35B6287E1722}" dt="2024-01-08T17:01:58.496" v="2129" actId="20577"/>
          <ac:spMkLst>
            <pc:docMk/>
            <pc:sldMk cId="2117909520" sldId="281"/>
            <ac:spMk id="2" creationId="{AC5B5CA4-9380-E865-74E2-2529336B935B}"/>
          </ac:spMkLst>
        </pc:spChg>
        <pc:spChg chg="mod replST">
          <ac:chgData name="Ferreira Vinicius (CaP/ETS)" userId="658dc48d-7dfa-4da8-be50-9cdeddadb44c" providerId="ADAL" clId="{E5ADD0C3-3A04-46BB-AAA8-35B6287E1722}" dt="2024-01-08T16:58:40.864" v="2036" actId="20577"/>
          <ac:spMkLst>
            <pc:docMk/>
            <pc:sldMk cId="2117909520" sldId="281"/>
            <ac:spMk id="3" creationId="{BAFA9488-BC48-5372-875F-6284A2690274}"/>
          </ac:spMkLst>
        </pc:spChg>
        <pc:spChg chg="mod">
          <ac:chgData name="Ferreira Vinicius (CaP/ETS)" userId="658dc48d-7dfa-4da8-be50-9cdeddadb44c" providerId="ADAL" clId="{E5ADD0C3-3A04-46BB-AAA8-35B6287E1722}" dt="2024-01-08T16:59:34.370" v="2078" actId="33524"/>
          <ac:spMkLst>
            <pc:docMk/>
            <pc:sldMk cId="2117909520" sldId="281"/>
            <ac:spMk id="4" creationId="{CB65052C-36D6-EE87-41B1-D07F97B60698}"/>
          </ac:spMkLst>
        </pc:spChg>
        <pc:picChg chg="add mod">
          <ac:chgData name="Ferreira Vinicius (CaP/ETS)" userId="658dc48d-7dfa-4da8-be50-9cdeddadb44c" providerId="ADAL" clId="{E5ADD0C3-3A04-46BB-AAA8-35B6287E1722}" dt="2024-01-08T17:00:16.602" v="2080" actId="1076"/>
          <ac:picMkLst>
            <pc:docMk/>
            <pc:sldMk cId="2117909520" sldId="281"/>
            <ac:picMk id="7" creationId="{DF7E6A15-4524-BEAA-0C45-EBC60FE5BF9F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8T17:01:05.337" v="2119" actId="1076"/>
        <pc:sldMkLst>
          <pc:docMk/>
          <pc:sldMk cId="2815006300" sldId="282"/>
        </pc:sldMkLst>
        <pc:spChg chg="mod">
          <ac:chgData name="Ferreira Vinicius (CaP/ETS)" userId="658dc48d-7dfa-4da8-be50-9cdeddadb44c" providerId="ADAL" clId="{E5ADD0C3-3A04-46BB-AAA8-35B6287E1722}" dt="2024-01-08T17:00:39.349" v="2115" actId="20577"/>
          <ac:spMkLst>
            <pc:docMk/>
            <pc:sldMk cId="2815006300" sldId="282"/>
            <ac:spMk id="2" creationId="{E7B5AA2D-FB92-B2E9-6232-F0E3F2C2008A}"/>
          </ac:spMkLst>
        </pc:spChg>
        <pc:spChg chg="mod replST">
          <ac:chgData name="Ferreira Vinicius (CaP/ETS)" userId="658dc48d-7dfa-4da8-be50-9cdeddadb44c" providerId="ADAL" clId="{E5ADD0C3-3A04-46BB-AAA8-35B6287E1722}" dt="2024-01-08T17:00:23.186" v="2083" actId="20577"/>
          <ac:spMkLst>
            <pc:docMk/>
            <pc:sldMk cId="2815006300" sldId="282"/>
            <ac:spMk id="3" creationId="{FD9FBF8E-512F-40C2-C53F-47031B3B183A}"/>
          </ac:spMkLst>
        </pc:spChg>
        <pc:spChg chg="del">
          <ac:chgData name="Ferreira Vinicius (CaP/ETS)" userId="658dc48d-7dfa-4da8-be50-9cdeddadb44c" providerId="ADAL" clId="{E5ADD0C3-3A04-46BB-AAA8-35B6287E1722}" dt="2024-01-08T17:00:58.325" v="2116" actId="478"/>
          <ac:spMkLst>
            <pc:docMk/>
            <pc:sldMk cId="2815006300" sldId="282"/>
            <ac:spMk id="4" creationId="{B18ACE11-CC2A-98D7-DD05-2568C289E721}"/>
          </ac:spMkLst>
        </pc:spChg>
        <pc:picChg chg="add mod">
          <ac:chgData name="Ferreira Vinicius (CaP/ETS)" userId="658dc48d-7dfa-4da8-be50-9cdeddadb44c" providerId="ADAL" clId="{E5ADD0C3-3A04-46BB-AAA8-35B6287E1722}" dt="2024-01-08T17:01:05.337" v="2119" actId="1076"/>
          <ac:picMkLst>
            <pc:docMk/>
            <pc:sldMk cId="2815006300" sldId="282"/>
            <ac:picMk id="7" creationId="{0C779179-3575-9E2E-34AD-63C8E9ECCDBA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8T17:14:59.901" v="2274" actId="313"/>
        <pc:sldMkLst>
          <pc:docMk/>
          <pc:sldMk cId="1966743196" sldId="283"/>
        </pc:sldMkLst>
        <pc:spChg chg="mod">
          <ac:chgData name="Ferreira Vinicius (CaP/ETS)" userId="658dc48d-7dfa-4da8-be50-9cdeddadb44c" providerId="ADAL" clId="{E5ADD0C3-3A04-46BB-AAA8-35B6287E1722}" dt="2024-01-08T17:14:59.901" v="2274" actId="313"/>
          <ac:spMkLst>
            <pc:docMk/>
            <pc:sldMk cId="1966743196" sldId="283"/>
            <ac:spMk id="2" creationId="{E1DAE164-380E-462A-7F39-9DEA7D784DD9}"/>
          </ac:spMkLst>
        </pc:spChg>
        <pc:spChg chg="mod replST">
          <ac:chgData name="Ferreira Vinicius (CaP/ETS)" userId="658dc48d-7dfa-4da8-be50-9cdeddadb44c" providerId="ADAL" clId="{E5ADD0C3-3A04-46BB-AAA8-35B6287E1722}" dt="2024-01-08T17:08:57.979" v="2132" actId="20577"/>
          <ac:spMkLst>
            <pc:docMk/>
            <pc:sldMk cId="1966743196" sldId="283"/>
            <ac:spMk id="3" creationId="{A24729EB-E958-FA37-38DF-E5A83394A695}"/>
          </ac:spMkLst>
        </pc:spChg>
        <pc:spChg chg="mod">
          <ac:chgData name="Ferreira Vinicius (CaP/ETS)" userId="658dc48d-7dfa-4da8-be50-9cdeddadb44c" providerId="ADAL" clId="{E5ADD0C3-3A04-46BB-AAA8-35B6287E1722}" dt="2024-01-08T17:09:43.832" v="2180" actId="20577"/>
          <ac:spMkLst>
            <pc:docMk/>
            <pc:sldMk cId="1966743196" sldId="283"/>
            <ac:spMk id="4" creationId="{F1608CEF-1906-81BC-A3F5-FFE3532DDA03}"/>
          </ac:spMkLst>
        </pc:spChg>
        <pc:picChg chg="add del mod">
          <ac:chgData name="Ferreira Vinicius (CaP/ETS)" userId="658dc48d-7dfa-4da8-be50-9cdeddadb44c" providerId="ADAL" clId="{E5ADD0C3-3A04-46BB-AAA8-35B6287E1722}" dt="2024-01-08T17:11:44.761" v="2196" actId="478"/>
          <ac:picMkLst>
            <pc:docMk/>
            <pc:sldMk cId="1966743196" sldId="283"/>
            <ac:picMk id="17410" creationId="{30EDFDB0-DC07-AAEA-73DE-0C6E71B25AFA}"/>
          </ac:picMkLst>
        </pc:picChg>
        <pc:picChg chg="add del mod">
          <ac:chgData name="Ferreira Vinicius (CaP/ETS)" userId="658dc48d-7dfa-4da8-be50-9cdeddadb44c" providerId="ADAL" clId="{E5ADD0C3-3A04-46BB-AAA8-35B6287E1722}" dt="2024-01-08T17:11:44.297" v="2195" actId="478"/>
          <ac:picMkLst>
            <pc:docMk/>
            <pc:sldMk cId="1966743196" sldId="283"/>
            <ac:picMk id="17412" creationId="{864D5A5B-0992-7953-27DD-B5ED639F1BAB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8T17:12:22.124" v="2226" actId="1076"/>
        <pc:sldMkLst>
          <pc:docMk/>
          <pc:sldMk cId="3777115254" sldId="284"/>
        </pc:sldMkLst>
        <pc:spChg chg="mod">
          <ac:chgData name="Ferreira Vinicius (CaP/ETS)" userId="658dc48d-7dfa-4da8-be50-9cdeddadb44c" providerId="ADAL" clId="{E5ADD0C3-3A04-46BB-AAA8-35B6287E1722}" dt="2024-01-08T17:12:04.586" v="2221" actId="20577"/>
          <ac:spMkLst>
            <pc:docMk/>
            <pc:sldMk cId="3777115254" sldId="284"/>
            <ac:spMk id="2" creationId="{A12395F3-0A84-F79D-8D5E-E1F1E69842F3}"/>
          </ac:spMkLst>
        </pc:spChg>
        <pc:spChg chg="mod replST">
          <ac:chgData name="Ferreira Vinicius (CaP/ETS)" userId="658dc48d-7dfa-4da8-be50-9cdeddadb44c" providerId="ADAL" clId="{E5ADD0C3-3A04-46BB-AAA8-35B6287E1722}" dt="2024-01-08T17:11:32.804" v="2194" actId="20577"/>
          <ac:spMkLst>
            <pc:docMk/>
            <pc:sldMk cId="3777115254" sldId="284"/>
            <ac:spMk id="3" creationId="{E687706E-14A8-C54C-AB7E-EFE09EBF4EB9}"/>
          </ac:spMkLst>
        </pc:spChg>
        <pc:spChg chg="mod">
          <ac:chgData name="Ferreira Vinicius (CaP/ETS)" userId="658dc48d-7dfa-4da8-be50-9cdeddadb44c" providerId="ADAL" clId="{E5ADD0C3-3A04-46BB-AAA8-35B6287E1722}" dt="2024-01-08T17:12:15.248" v="2222" actId="14100"/>
          <ac:spMkLst>
            <pc:docMk/>
            <pc:sldMk cId="3777115254" sldId="284"/>
            <ac:spMk id="4" creationId="{9A8342EC-3BE2-0945-1E3A-A8AA59A7B466}"/>
          </ac:spMkLst>
        </pc:spChg>
        <pc:picChg chg="add mod">
          <ac:chgData name="Ferreira Vinicius (CaP/ETS)" userId="658dc48d-7dfa-4da8-be50-9cdeddadb44c" providerId="ADAL" clId="{E5ADD0C3-3A04-46BB-AAA8-35B6287E1722}" dt="2024-01-08T17:12:22.124" v="2226" actId="1076"/>
          <ac:picMkLst>
            <pc:docMk/>
            <pc:sldMk cId="3777115254" sldId="284"/>
            <ac:picMk id="18434" creationId="{65A1F28D-08B8-7EC4-D33D-8A527B1330F2}"/>
          </ac:picMkLst>
        </pc:picChg>
      </pc:sldChg>
      <pc:sldChg chg="addSp modSp new mod">
        <pc:chgData name="Ferreira Vinicius (CaP/ETS)" userId="658dc48d-7dfa-4da8-be50-9cdeddadb44c" providerId="ADAL" clId="{E5ADD0C3-3A04-46BB-AAA8-35B6287E1722}" dt="2024-01-09T17:01:28.124" v="2389" actId="20577"/>
        <pc:sldMkLst>
          <pc:docMk/>
          <pc:sldMk cId="3400531364" sldId="285"/>
        </pc:sldMkLst>
        <pc:spChg chg="mod">
          <ac:chgData name="Ferreira Vinicius (CaP/ETS)" userId="658dc48d-7dfa-4da8-be50-9cdeddadb44c" providerId="ADAL" clId="{E5ADD0C3-3A04-46BB-AAA8-35B6287E1722}" dt="2024-01-08T17:12:48.947" v="2260" actId="313"/>
          <ac:spMkLst>
            <pc:docMk/>
            <pc:sldMk cId="3400531364" sldId="285"/>
            <ac:spMk id="2" creationId="{C5F0F9CA-8E3E-0C22-FEF1-CACB580A37E6}"/>
          </ac:spMkLst>
        </pc:spChg>
        <pc:spChg chg="mod replST">
          <ac:chgData name="Ferreira Vinicius (CaP/ETS)" userId="658dc48d-7dfa-4da8-be50-9cdeddadb44c" providerId="ADAL" clId="{E5ADD0C3-3A04-46BB-AAA8-35B6287E1722}" dt="2024-01-08T17:12:26.148" v="2229" actId="20577"/>
          <ac:spMkLst>
            <pc:docMk/>
            <pc:sldMk cId="3400531364" sldId="285"/>
            <ac:spMk id="3" creationId="{E3FBC459-05AD-3133-5EE4-3D8B15F8107C}"/>
          </ac:spMkLst>
        </pc:spChg>
        <pc:spChg chg="mod">
          <ac:chgData name="Ferreira Vinicius (CaP/ETS)" userId="658dc48d-7dfa-4da8-be50-9cdeddadb44c" providerId="ADAL" clId="{E5ADD0C3-3A04-46BB-AAA8-35B6287E1722}" dt="2024-01-09T17:01:28.124" v="2389" actId="20577"/>
          <ac:spMkLst>
            <pc:docMk/>
            <pc:sldMk cId="3400531364" sldId="285"/>
            <ac:spMk id="4" creationId="{CB1E362F-F3F2-9783-D6A3-F49BBA185CDD}"/>
          </ac:spMkLst>
        </pc:spChg>
        <pc:picChg chg="add mod">
          <ac:chgData name="Ferreira Vinicius (CaP/ETS)" userId="658dc48d-7dfa-4da8-be50-9cdeddadb44c" providerId="ADAL" clId="{E5ADD0C3-3A04-46BB-AAA8-35B6287E1722}" dt="2024-01-08T17:13:30.989" v="2270" actId="1076"/>
          <ac:picMkLst>
            <pc:docMk/>
            <pc:sldMk cId="3400531364" sldId="285"/>
            <ac:picMk id="19458" creationId="{9A09095E-1C11-BAD9-3953-1918C6DCFC2D}"/>
          </ac:picMkLst>
        </pc:picChg>
      </pc:sldChg>
      <pc:sldChg chg="addSp delSp modSp new mod">
        <pc:chgData name="Ferreira Vinicius (CaP/ETS)" userId="658dc48d-7dfa-4da8-be50-9cdeddadb44c" providerId="ADAL" clId="{E5ADD0C3-3A04-46BB-AAA8-35B6287E1722}" dt="2024-01-09T16:51:32.083" v="2381" actId="1076"/>
        <pc:sldMkLst>
          <pc:docMk/>
          <pc:sldMk cId="4256846916" sldId="286"/>
        </pc:sldMkLst>
        <pc:spChg chg="mod">
          <ac:chgData name="Ferreira Vinicius (CaP/ETS)" userId="658dc48d-7dfa-4da8-be50-9cdeddadb44c" providerId="ADAL" clId="{E5ADD0C3-3A04-46BB-AAA8-35B6287E1722}" dt="2024-01-09T16:46:37.983" v="2321" actId="20577"/>
          <ac:spMkLst>
            <pc:docMk/>
            <pc:sldMk cId="4256846916" sldId="286"/>
            <ac:spMk id="2" creationId="{C6F50AC0-BC74-53F5-D9CC-D85ED594B1F4}"/>
          </ac:spMkLst>
        </pc:spChg>
        <pc:spChg chg="mod replST">
          <ac:chgData name="Ferreira Vinicius (CaP/ETS)" userId="658dc48d-7dfa-4da8-be50-9cdeddadb44c" providerId="ADAL" clId="{E5ADD0C3-3A04-46BB-AAA8-35B6287E1722}" dt="2024-01-09T16:46:24.293" v="2277" actId="20577"/>
          <ac:spMkLst>
            <pc:docMk/>
            <pc:sldMk cId="4256846916" sldId="286"/>
            <ac:spMk id="3" creationId="{6520E20B-99A3-71F8-59B0-F627BE9D07F7}"/>
          </ac:spMkLst>
        </pc:spChg>
        <pc:spChg chg="mod">
          <ac:chgData name="Ferreira Vinicius (CaP/ETS)" userId="658dc48d-7dfa-4da8-be50-9cdeddadb44c" providerId="ADAL" clId="{E5ADD0C3-3A04-46BB-AAA8-35B6287E1722}" dt="2024-01-09T16:49:20.849" v="2328" actId="14100"/>
          <ac:spMkLst>
            <pc:docMk/>
            <pc:sldMk cId="4256846916" sldId="286"/>
            <ac:spMk id="4" creationId="{69168B7F-ECCC-9E1A-4FC2-946383B02550}"/>
          </ac:spMkLst>
        </pc:spChg>
        <pc:spChg chg="add del mod">
          <ac:chgData name="Ferreira Vinicius (CaP/ETS)" userId="658dc48d-7dfa-4da8-be50-9cdeddadb44c" providerId="ADAL" clId="{E5ADD0C3-3A04-46BB-AAA8-35B6287E1722}" dt="2024-01-09T16:49:35.844" v="2331" actId="478"/>
          <ac:spMkLst>
            <pc:docMk/>
            <pc:sldMk cId="4256846916" sldId="286"/>
            <ac:spMk id="6" creationId="{FB073545-CC26-1FBC-1858-4CDADA0A496B}"/>
          </ac:spMkLst>
        </pc:spChg>
        <pc:spChg chg="add mod">
          <ac:chgData name="Ferreira Vinicius (CaP/ETS)" userId="658dc48d-7dfa-4da8-be50-9cdeddadb44c" providerId="ADAL" clId="{E5ADD0C3-3A04-46BB-AAA8-35B6287E1722}" dt="2024-01-09T16:51:32.083" v="2381" actId="1076"/>
          <ac:spMkLst>
            <pc:docMk/>
            <pc:sldMk cId="4256846916" sldId="286"/>
            <ac:spMk id="7" creationId="{35D9661B-CDBA-52EC-FB00-88B17685B666}"/>
          </ac:spMkLst>
        </pc:spChg>
      </pc:sldChg>
    </pc:docChg>
  </pc:docChgLst>
  <pc:docChgLst>
    <pc:chgData name="ETS-EngineeringTechnicalSchool BOT-ResearchDevelopment (CaP/ETS)" userId="S::ct67ca@bosch.com::ae1e7f03-ca27-454d-9228-b72381b5c31c" providerId="AD" clId="Web-{59BEEF70-4FB3-B24F-33B2-E1A0F5ADDB2F}"/>
    <pc:docChg chg="modSld">
      <pc:chgData name="ETS-EngineeringTechnicalSchool BOT-ResearchDevelopment (CaP/ETS)" userId="S::ct67ca@bosch.com::ae1e7f03-ca27-454d-9228-b72381b5c31c" providerId="AD" clId="Web-{59BEEF70-4FB3-B24F-33B2-E1A0F5ADDB2F}" dt="2025-10-01T11:13:04.526" v="1"/>
      <pc:docMkLst>
        <pc:docMk/>
      </pc:docMkLst>
      <pc:sldChg chg="modSp">
        <pc:chgData name="ETS-EngineeringTechnicalSchool BOT-ResearchDevelopment (CaP/ETS)" userId="S::ct67ca@bosch.com::ae1e7f03-ca27-454d-9228-b72381b5c31c" providerId="AD" clId="Web-{59BEEF70-4FB3-B24F-33B2-E1A0F5ADDB2F}" dt="2025-10-01T11:03:45.256" v="0" actId="14100"/>
        <pc:sldMkLst>
          <pc:docMk/>
          <pc:sldMk cId="1043496615" sldId="277"/>
        </pc:sldMkLst>
        <pc:picChg chg="mod">
          <ac:chgData name="ETS-EngineeringTechnicalSchool BOT-ResearchDevelopment (CaP/ETS)" userId="S::ct67ca@bosch.com::ae1e7f03-ca27-454d-9228-b72381b5c31c" providerId="AD" clId="Web-{59BEEF70-4FB3-B24F-33B2-E1A0F5ADDB2F}" dt="2025-10-01T11:03:45.256" v="0" actId="14100"/>
          <ac:picMkLst>
            <pc:docMk/>
            <pc:sldMk cId="1043496615" sldId="277"/>
            <ac:picMk id="14338" creationId="{7925482A-B53F-2EB0-3009-CFC53F528C38}"/>
          </ac:picMkLst>
        </pc:picChg>
      </pc:sldChg>
      <pc:sldChg chg="modSp">
        <pc:chgData name="ETS-EngineeringTechnicalSchool BOT-ResearchDevelopment (CaP/ETS)" userId="S::ct67ca@bosch.com::ae1e7f03-ca27-454d-9228-b72381b5c31c" providerId="AD" clId="Web-{59BEEF70-4FB3-B24F-33B2-E1A0F5ADDB2F}" dt="2025-10-01T11:13:04.526" v="1"/>
        <pc:sldMkLst>
          <pc:docMk/>
          <pc:sldMk cId="1104104192" sldId="287"/>
        </pc:sldMkLst>
        <pc:picChg chg="ord">
          <ac:chgData name="ETS-EngineeringTechnicalSchool BOT-ResearchDevelopment (CaP/ETS)" userId="S::ct67ca@bosch.com::ae1e7f03-ca27-454d-9228-b72381b5c31c" providerId="AD" clId="Web-{59BEEF70-4FB3-B24F-33B2-E1A0F5ADDB2F}" dt="2025-10-01T11:13:04.526" v="1"/>
          <ac:picMkLst>
            <pc:docMk/>
            <pc:sldMk cId="1104104192" sldId="287"/>
            <ac:picMk id="7" creationId="{3A9E348F-DBA8-099D-9F27-838AA19ED6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01.10.2025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Adicionar título do diapositivo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Adicionar título do diapositivo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1"/>
              <a:t>Clique para editar os estilos de texto Mestres</a:t>
            </a:r>
          </a:p>
          <a:p>
            <a:pPr lvl="1"/>
            <a:r>
              <a:rPr lang="pt-BR" noProof="1"/>
              <a:t>Segundo nível</a:t>
            </a:r>
          </a:p>
          <a:p>
            <a:pPr lvl="2"/>
            <a:r>
              <a:rPr lang="pt-BR" noProof="1"/>
              <a:t>Terceiro nível</a:t>
            </a:r>
          </a:p>
          <a:p>
            <a:pPr lvl="3"/>
            <a:r>
              <a:rPr lang="pt-BR" noProof="1"/>
              <a:t>Quarto nível</a:t>
            </a:r>
          </a:p>
          <a:p>
            <a:pPr lvl="4"/>
            <a:r>
              <a:rPr lang="pt-BR" noProof="1"/>
              <a:t>Quinto nível</a:t>
            </a:r>
            <a:endParaRPr lang="en-US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CaP/ETS | 2024-01-08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onyapi.net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viacep.com.br/" TargetMode="External"/><Relationship Id="rId5" Type="http://schemas.openxmlformats.org/officeDocument/2006/relationships/hyperlink" Target="https://docs.awesomeapi.com.br/" TargetMode="External"/><Relationship Id="rId4" Type="http://schemas.openxmlformats.org/officeDocument/2006/relationships/hyperlink" Target="https://rickandmortyapi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Introdução</a:t>
            </a:r>
            <a:r>
              <a:rPr lang="en-US"/>
              <a:t> a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Vinícius José Ferreira, </a:t>
            </a:r>
            <a:r>
              <a:rPr lang="en-US" err="1"/>
              <a:t>CaP</a:t>
            </a:r>
            <a:r>
              <a:rPr lang="en-US"/>
              <a:t>/ETS, 08/01/2024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CB747-F40A-76A6-C60E-0A495B54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CRUD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57F2C0-4D29-3252-C873-C5A7E51F7A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E5A6E5-41DD-7C63-F2FD-737E23BD4F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 sigla CRUD significa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Create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,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Read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, Update, Delete que são as ações que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podemos fazer com uma API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Dentro do protocolo HTTP temos os verbos para fazer as ações são eles:</a:t>
            </a: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4F1A30-A2AA-82F3-DC63-C345AFD8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6" name="Picture 8" descr="Tutorial: CRUD em Android com SQLite e RecyclerView (Parte 1) – LuizTools">
            <a:extLst>
              <a:ext uri="{FF2B5EF4-FFF2-40B4-BE49-F238E27FC236}">
                <a16:creationId xmlns:a16="http://schemas.microsoft.com/office/drawing/2014/main" id="{5F77C776-CCE6-3AC0-0407-8A2FDEF7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72" y="2344685"/>
            <a:ext cx="6017856" cy="24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DCA074-333D-EEE6-96B2-76B7425660EF}"/>
              </a:ext>
            </a:extLst>
          </p:cNvPr>
          <p:cNvSpPr txBox="1"/>
          <p:nvPr/>
        </p:nvSpPr>
        <p:spPr>
          <a:xfrm>
            <a:off x="3489960" y="4678037"/>
            <a:ext cx="952500" cy="266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POST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A6C717-D1D4-3AB6-D56D-BE0DBF660A07}"/>
              </a:ext>
            </a:extLst>
          </p:cNvPr>
          <p:cNvSpPr txBox="1"/>
          <p:nvPr/>
        </p:nvSpPr>
        <p:spPr>
          <a:xfrm>
            <a:off x="4670772" y="4678037"/>
            <a:ext cx="617220" cy="266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E39178-E2F3-3F3C-61E0-90F11A7378AD}"/>
              </a:ext>
            </a:extLst>
          </p:cNvPr>
          <p:cNvSpPr txBox="1"/>
          <p:nvPr/>
        </p:nvSpPr>
        <p:spPr>
          <a:xfrm>
            <a:off x="5736618" y="4670738"/>
            <a:ext cx="617220" cy="2812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>
                <a:solidFill>
                  <a:srgbClr val="000000"/>
                </a:solidFill>
              </a:rPr>
              <a:t>PUT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F20C89-B08F-0166-906F-78628BCA0ECE}"/>
              </a:ext>
            </a:extLst>
          </p:cNvPr>
          <p:cNvSpPr txBox="1"/>
          <p:nvPr/>
        </p:nvSpPr>
        <p:spPr>
          <a:xfrm>
            <a:off x="6649200" y="4662476"/>
            <a:ext cx="922020" cy="2812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>
                <a:solidFill>
                  <a:srgbClr val="000000"/>
                </a:solidFill>
              </a:rPr>
              <a:t>DELETE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665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8BC32-EFD0-66CF-74D0-F64AEAE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GET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6E75A0-E77A-08E1-53F3-79DE7500E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745A04-235F-122D-F293-F09BF76B7A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619560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Usamos o método GET quando queremos acessar alguma coleção ou recurso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</a:rPr>
              <a:t>HTTP GET =&gt; /</a:t>
            </a:r>
            <a:r>
              <a:rPr lang="en-US" sz="1800" b="0" i="0" u="none" strike="noStrike" baseline="0" err="1">
                <a:solidFill>
                  <a:srgbClr val="111111"/>
                </a:solidFill>
                <a:latin typeface="LiberationMono"/>
              </a:rPr>
              <a:t>api</a:t>
            </a:r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</a:rPr>
              <a:t>/v1/</a:t>
            </a:r>
            <a:r>
              <a:rPr lang="en-US" sz="1800" b="0" i="0" u="none" strike="noStrike" baseline="0" err="1">
                <a:solidFill>
                  <a:srgbClr val="111111"/>
                </a:solidFill>
                <a:latin typeface="LiberationMono"/>
              </a:rPr>
              <a:t>produtos</a:t>
            </a:r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</a:rPr>
              <a:t> </a:t>
            </a:r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Acessa </a:t>
            </a:r>
            <a:r>
              <a:rPr lang="en-US" sz="1800" b="0" i="0" u="none" strike="noStrike" baseline="0" err="1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todas</a:t>
            </a:r>
            <a:r>
              <a:rPr lang="en-US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os</a:t>
            </a:r>
            <a:r>
              <a:rPr lang="en-US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recursos</a:t>
            </a:r>
            <a:r>
              <a:rPr lang="en-US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 da </a:t>
            </a:r>
            <a:r>
              <a:rPr lang="en-US" err="1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coleção</a:t>
            </a:r>
            <a:endParaRPr lang="en-US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endParaRPr lang="en-US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</a:rPr>
              <a:t>HTTP GET =&gt; /</a:t>
            </a:r>
            <a:r>
              <a:rPr lang="en-US" sz="1800" b="0" i="0" u="none" strike="noStrike" baseline="0" err="1">
                <a:solidFill>
                  <a:srgbClr val="111111"/>
                </a:solidFill>
                <a:latin typeface="LiberationMono"/>
              </a:rPr>
              <a:t>api</a:t>
            </a:r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</a:rPr>
              <a:t>/v1/produtos/23 </a:t>
            </a:r>
            <a:r>
              <a:rPr lang="en-US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Acessa um recurso específico 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9ACFC6-6673-7A30-B32D-DA612B2A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CD7457-4B4D-7AE7-2EA4-67A6C34EC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13497"/>
            <a:ext cx="4309116" cy="43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83AE3-5DA5-7FD0-190D-81D30F6B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17A3B5-10F9-E3A8-0DAA-14B18463C9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55EFF0-1C16-E2C7-BD9D-193956333E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6782829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Usamos o método POST quando queremos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adcionar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(criar) um novo recurso na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coleção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nn-NO" sz="1800" b="0" i="0" u="none" strike="noStrike" baseline="0">
                <a:solidFill>
                  <a:srgbClr val="111111"/>
                </a:solidFill>
                <a:latin typeface="LiberationMono"/>
              </a:rPr>
              <a:t>HTTP POST =&gt; /api/v1/produtos </a:t>
            </a:r>
            <a:r>
              <a:rPr lang="nn-NO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Mostra em qual coleção estamos criando</a:t>
            </a:r>
            <a:endParaRPr lang="nn-NO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marL="0" indent="0" algn="l">
              <a:buNone/>
            </a:pPr>
            <a:endParaRPr lang="nn-NO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nn-NO" sz="1800" b="0" i="0" u="none" strike="sngStrike" baseline="0">
                <a:solidFill>
                  <a:srgbClr val="111111"/>
                </a:solidFill>
                <a:latin typeface="LiberationMono"/>
              </a:rPr>
              <a:t>HTTP POST =&gt; /api/v1/produtos/34 </a:t>
            </a:r>
            <a:r>
              <a:rPr lang="nn-NO" sz="1800" b="0" i="0" u="none" strike="sng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</a:t>
            </a:r>
            <a:r>
              <a:rPr lang="nn-NO" sz="1800" b="0" i="0" u="non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 Estamos criando um recurso novo, não mudando um em especifico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AAEE7B-AA97-9438-7520-D0D81D07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C92263-7671-C525-608C-FDADCCFBE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00" y="1392737"/>
            <a:ext cx="4047325" cy="40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0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20C17-7EB7-F5DE-E32A-28798B73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PUT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18F4E-7390-1179-73C7-666A9D198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4A3BB-EA58-4B6D-7DC7-E66B26166E2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7084833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Usamos o método PUT quando queremos atualizar algum item especifico da coleção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pt-BR" sz="1800" b="0" i="0" u="none" strike="sngStrike" baseline="0">
                <a:solidFill>
                  <a:srgbClr val="111111"/>
                </a:solidFill>
                <a:latin typeface="LiberationMono"/>
              </a:rPr>
              <a:t>HTTP PUT =&gt; /api/v1/produtos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Só podemos atualizar algum recurso em específico, portanto não podemos alterar a coleção toda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marL="0" indent="0" algn="l">
              <a:buNone/>
            </a:pP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HTTP PUT =&gt; /api/v1/produtos/34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Dessa forma atualizaremos somente o recurso 34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C347595-F462-D874-6034-98CB02EE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73DAC5-1917-6533-4F0D-C2315FD7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22" y="1703824"/>
            <a:ext cx="3301578" cy="33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36C6F-5270-4C2B-C8B4-E4DC29A0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DELETE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0174C5-359B-317C-E2E6-5CC0634336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86A369-2A1D-6B09-8B30-907A606A22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6573105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Usamos o método DELETE quando queremos deletar algum item especifico da coleção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pt-BR" sz="1800" b="0" i="0" u="none" strike="sngStrike" baseline="0">
                <a:solidFill>
                  <a:srgbClr val="111111"/>
                </a:solidFill>
                <a:latin typeface="LiberationMono"/>
              </a:rPr>
              <a:t>HTTP DELETE =&gt; /api/v1/produtos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É de boa pratica deletar somente um recurso, não a coleção inteira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HTTP DELETE =&gt; /api/v1/produtos/34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Dessa forma somente o recurso 34 será deletado da coleção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6D90B4-A540-A98C-AA3E-B6549F11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6DFA06-013C-C829-0AE3-31BBD1953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73" y="1543575"/>
            <a:ext cx="3606473" cy="36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4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2D7A8-948F-6D9F-4931-F5056360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Request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1213B-1230-3C6B-2B57-E8B557F9D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2B64B4-4870-D47B-C22F-A5186DF52B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Request são requisições que realizamos para fazer uma ação entre nosso dispositivo/aplicação e o servidor onde ela está alocada.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Requests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contém muito mais informações do que um simples HTTP ou URI</a:t>
            </a:r>
          </a:p>
          <a:p>
            <a:pPr algn="l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FBCE982-8201-8094-B439-FEAB0418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4AB943-AE4D-5024-8779-E02F43F7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16" y="2610830"/>
            <a:ext cx="2161448" cy="27405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0B050E-2701-DA1C-A621-0316F49C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13" y="3416400"/>
            <a:ext cx="3029373" cy="7621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FA90CF-8F25-6AF7-316B-C575BE378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35" y="2754212"/>
            <a:ext cx="2048553" cy="27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B716-119A-7776-72EC-CDA81FB0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Query String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01418E-7D58-675C-3850-3BA42B254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EFECBA-2F48-1D81-6917-684CAA5787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10692099" cy="2408855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Podemos alterar os aspectos das nossas requisições para que possamos então alterar o formato das repostas que queremos receber.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/api/v1/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produtos?order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=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desc&amp;limit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=10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Após o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simbolo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de interrogação "?" são conjuntos de pares chave/valor que podem ser utilizadas pela API para alterar os dados de acordo com esses parâmetros. Isso é chamado de "query String"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Podemos ao invés de passar uma query String prover uma URI que aponta diretamente para o formato desejado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 /api/v1/produtos.xml | Bastando que no cabeçalho da requisição HTTP |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Ex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Accept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application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xml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0F7A21-4A5F-B58F-25DD-DA8E3516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8194" name="Picture 2" descr="What are URL parameters? | Learn SEO | Botify">
            <a:extLst>
              <a:ext uri="{FF2B5EF4-FFF2-40B4-BE49-F238E27FC236}">
                <a16:creationId xmlns:a16="http://schemas.microsoft.com/office/drawing/2014/main" id="{AC8A1995-5CAA-8260-B454-70E3E36B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983" y="4118250"/>
            <a:ext cx="7109234" cy="16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9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978A3-6C0D-837F-AB9C-20EA4568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Cabeçalho da Request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DE46CA-E6D0-F435-C4CA-3195B8B93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EEA935-E5A5-BFD0-8EC3-6C26427C19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err="1">
                <a:solidFill>
                  <a:srgbClr val="111111"/>
                </a:solidFill>
                <a:latin typeface="LiberationMono-Bold"/>
              </a:rPr>
              <a:t>Accept</a:t>
            </a:r>
            <a:r>
              <a:rPr lang="pt-BR" sz="1800" b="1" i="0" u="none" strike="noStrike" baseline="0">
                <a:solidFill>
                  <a:srgbClr val="111111"/>
                </a:solidFill>
                <a:latin typeface="LiberationMono-Bold"/>
              </a:rPr>
              <a:t>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Especifica o formato que o solicitante quer:</a:t>
            </a:r>
          </a:p>
          <a:p>
            <a:pPr algn="l"/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Accept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application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xml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Accept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application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json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Accept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application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pdf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1" i="0" u="none" strike="noStrike" baseline="0" err="1">
                <a:solidFill>
                  <a:srgbClr val="111111"/>
                </a:solidFill>
                <a:latin typeface="LiberationMono-Bold"/>
              </a:rPr>
              <a:t>Accept-Language</a:t>
            </a:r>
            <a:endParaRPr lang="pt-BR" sz="1800" b="1" i="0" u="none" strike="noStrike" baseline="0">
              <a:solidFill>
                <a:srgbClr val="111111"/>
              </a:solidFill>
              <a:latin typeface="LiberationMono-Bold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Especifica a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lingua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do conteúdo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F9964A-A1E8-3617-2519-5867B84D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9218" name="Picture 2" descr="Making requests in English + video - POC English">
            <a:extLst>
              <a:ext uri="{FF2B5EF4-FFF2-40B4-BE49-F238E27FC236}">
                <a16:creationId xmlns:a16="http://schemas.microsoft.com/office/drawing/2014/main" id="{182E4774-5940-21F7-06F7-F3F28B08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84" y="1166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4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75D81-9187-2272-C2BF-1BBFF9C0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Cache-</a:t>
            </a:r>
            <a:r>
              <a:rPr lang="pt-BR" err="1"/>
              <a:t>Control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7B27CC-8CE8-0E43-C11E-668EF011A1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ABC04-0F88-3A1D-2348-BDDE4DA5755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10885046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Especifica se o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conteudo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pode ser consumido por cache e o tempo se o cache é atualizado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 cache é, de modo geral, o lugar onde os arquivos temporários do seu smartphone (e dos computadores também) ficam armazenados para que possam ser acessados mais rapidamente quando necessário, agilizando a execução dos programas.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OBS: Muitas vezes o servidor ou a aplicação já está definida para receber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requisições com tipos padrões por exemplo: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application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json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C496D9-734E-9FD4-7E77-D51D88A7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10242" name="Picture 2" descr="Cache-Control - How to Properly Configure It - KeyCDN Support">
            <a:extLst>
              <a:ext uri="{FF2B5EF4-FFF2-40B4-BE49-F238E27FC236}">
                <a16:creationId xmlns:a16="http://schemas.microsoft.com/office/drawing/2014/main" id="{720E0A7D-A336-426B-A9A8-F1469DCE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43" y="3364151"/>
            <a:ext cx="5972960" cy="24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7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63CC6-E5A2-AB50-9481-3056D649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Versão da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FCFB16-1ACE-AAA6-F7D7-AFE44967E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421F48-9603-5BDC-CF56-7A440C7316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Olhando para a URI, vemos que temos um identificador da versão da API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 /api/</a:t>
            </a:r>
            <a:r>
              <a:rPr lang="pt-BR" sz="1800" b="1" i="0" u="none" strike="noStrike" baseline="0">
                <a:solidFill>
                  <a:srgbClr val="111111"/>
                </a:solidFill>
                <a:latin typeface="LiberationMono"/>
              </a:rPr>
              <a:t>v1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/algo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Veja que usamos a nomenclatura v1 para indicar a versão 1 da nossa api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Uma aplicação evolui com o tempo ou seja sempre mais versões vão surgindo ao longo do tempo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É importante dizer que alguns clientes mais antigos continuarão a utilizar a versão mais antiga da api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C72C7F-54D6-9C20-EE91-49E8E959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11268" name="Picture 4" descr="QuestionPro releases API V2 and its documentation | QuestionPro">
            <a:extLst>
              <a:ext uri="{FF2B5EF4-FFF2-40B4-BE49-F238E27FC236}">
                <a16:creationId xmlns:a16="http://schemas.microsoft.com/office/drawing/2014/main" id="{E970B8B0-09D2-0B6D-63C6-850B4234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64" y="3163405"/>
            <a:ext cx="7714871" cy="21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7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FD05C-5025-B345-D2F5-3017D768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um API?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BE5B1D-C540-FC79-52E3-522A331303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6D66B4-19B5-C267-68DD-0D0BB1FE3F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360169"/>
            <a:ext cx="5151660" cy="4240800"/>
          </a:xfrm>
        </p:spPr>
        <p:txBody>
          <a:bodyPr/>
          <a:lstStyle/>
          <a:p>
            <a:pPr algn="l"/>
            <a:r>
              <a:rPr lang="pt-BR" sz="2000" b="0" i="0" u="none" strike="noStrike" baseline="0">
                <a:solidFill>
                  <a:srgbClr val="111111"/>
                </a:solidFill>
                <a:latin typeface="LiberationMono"/>
              </a:rPr>
              <a:t>API significa Application Programming Interface ou interface de programação de aplicação</a:t>
            </a:r>
          </a:p>
          <a:p>
            <a:pPr algn="l"/>
            <a:r>
              <a:rPr lang="pt-BR" sz="2000" b="0" i="0" u="none" strike="noStrike" baseline="0">
                <a:solidFill>
                  <a:srgbClr val="111111"/>
                </a:solidFill>
                <a:latin typeface="LiberationMono"/>
              </a:rPr>
              <a:t>API é um conjunto de normas que possibilita a comunicação entre plataformas por meio de uma série de padrões e protocolos.</a:t>
            </a:r>
          </a:p>
          <a:p>
            <a:pPr algn="l"/>
            <a:r>
              <a:rPr lang="pt-BR" sz="2000" b="0" i="0" u="none" strike="noStrike" baseline="0">
                <a:solidFill>
                  <a:srgbClr val="111111"/>
                </a:solidFill>
                <a:latin typeface="LiberationMono"/>
              </a:rPr>
              <a:t>Podemos criar api utilizando alguns padrões de design assim criando APIs do tipo </a:t>
            </a:r>
            <a:r>
              <a:rPr lang="pt-BR" sz="2000" b="0" i="0" u="none" strike="noStrike" baseline="0" err="1">
                <a:solidFill>
                  <a:srgbClr val="111111"/>
                </a:solidFill>
                <a:latin typeface="LiberationMono"/>
              </a:rPr>
              <a:t>Rest</a:t>
            </a:r>
            <a:r>
              <a:rPr lang="pt-BR" sz="2000" b="0" i="0" u="none" strike="noStrike" baseline="0">
                <a:solidFill>
                  <a:srgbClr val="111111"/>
                </a:solidFill>
                <a:latin typeface="LiberationMono"/>
              </a:rPr>
              <a:t> chamadas APIs REST</a:t>
            </a:r>
            <a:endParaRPr lang="pt-BR" sz="200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486F98-6217-E51A-E16D-B429997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pic>
        <p:nvPicPr>
          <p:cNvPr id="1026" name="Picture 2" descr="O que é uma API: significado, para que serve, como funciona, tipos e  exemplos">
            <a:extLst>
              <a:ext uri="{FF2B5EF4-FFF2-40B4-BE49-F238E27FC236}">
                <a16:creationId xmlns:a16="http://schemas.microsoft.com/office/drawing/2014/main" id="{2F7D402F-83C1-D88C-DC5B-235DD10B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00" y="1360169"/>
            <a:ext cx="518029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38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37A75-C99A-2ECE-B9A3-6B80B667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Response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705B0B-FE8D-2D0E-14EE-886A73AB7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9F256-A286-EDB9-F14D-F390AB9170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436680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Após enviarmos uma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request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, algumas coisas serão avaliadas como: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Existe uma query string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Qual verbo HTTP realizou a ação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Os Dados do cabeçalho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 formato requisitado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 a preparação dos dados da coleção ou indivíduo do recurso solicitado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Após todos esses itens será preparada a resposta daquela requisição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0DE5D1-DE35-5C7A-88D9-C02A216D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pic>
        <p:nvPicPr>
          <p:cNvPr id="12290" name="Picture 2" descr="A brief explanation of the Request / Response Model in Web Development | by  Ruman Ahmed | Medium">
            <a:extLst>
              <a:ext uri="{FF2B5EF4-FFF2-40B4-BE49-F238E27FC236}">
                <a16:creationId xmlns:a16="http://schemas.microsoft.com/office/drawing/2014/main" id="{B7CF35B6-A140-325F-4D7E-C2BB257F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62" y="1774810"/>
            <a:ext cx="5997038" cy="262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3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3739-FA17-0488-D60A-36BC8681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Response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5F84C-507F-6BCE-D135-DF25BC5D7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8C4724-71C6-1487-44CE-FE1B391065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425600"/>
            <a:ext cx="5182140" cy="291786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São enviadas além dos dados da response os: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Content-Type: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text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/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javascript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=&gt; esse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content-type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deve bater com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accept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especificado no cabeçalho</a:t>
            </a:r>
          </a:p>
          <a:p>
            <a:pPr algn="l"/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Last-Modified</a:t>
            </a:r>
            <a:r>
              <a:rPr lang="pt-BR">
                <a:solidFill>
                  <a:srgbClr val="111111"/>
                </a:solidFill>
                <a:latin typeface="LiberationMono"/>
              </a:rPr>
              <a:t>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=&gt; Data de criação ou modificação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Expires =&gt; Ou ainda até quando este dado é atual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Status =&gt; O código de status http para nos guiar a nas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nossasproximas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ações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267B9A-31BA-5B35-C708-0DCF569C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8A79054-93B8-2343-50D8-42905CD68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7"/>
          <a:stretch/>
        </p:blipFill>
        <p:spPr bwMode="auto">
          <a:xfrm>
            <a:off x="6337300" y="1680870"/>
            <a:ext cx="4010025" cy="240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8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CFA10-36F7-E252-B044-5CC9ADE4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Status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FEE27-90B7-5225-CF8F-DA8BF0DAB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E184DD-8142-16DD-3C46-42A1B5EBA4F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573078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Após realizarmos uma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request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, várias coisas podem acontecer, gerando assim 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status das nossas resposta que podem ser positivos ou negativos</a:t>
            </a:r>
          </a:p>
          <a:p>
            <a:pPr algn="l"/>
            <a:r>
              <a:rPr lang="pt-BR" sz="1800" i="0" u="none" strike="noStrike" baseline="0">
                <a:solidFill>
                  <a:srgbClr val="111111"/>
                </a:solidFill>
                <a:latin typeface="LiberationMono-Bold"/>
              </a:rPr>
              <a:t>200 a 299: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Indica que está tudo ok</a:t>
            </a:r>
          </a:p>
          <a:p>
            <a:pPr algn="l"/>
            <a:r>
              <a:rPr lang="pt-BR" sz="1800" i="0" u="none" strike="noStrike" baseline="0">
                <a:solidFill>
                  <a:srgbClr val="111111"/>
                </a:solidFill>
                <a:latin typeface="LiberationMono-Bold"/>
              </a:rPr>
              <a:t>300 a 399: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Indica que a requisição foi entendida, porém o recurso está em outro local</a:t>
            </a:r>
          </a:p>
          <a:p>
            <a:pPr algn="l"/>
            <a:r>
              <a:rPr lang="pt-BR" sz="1800" i="0" u="none" strike="noStrike" baseline="0">
                <a:solidFill>
                  <a:srgbClr val="111111"/>
                </a:solidFill>
                <a:latin typeface="LiberationMono-Bold"/>
              </a:rPr>
              <a:t>400 a 499: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Indica que a requisição foi realizada com algum erro por parte do cliente</a:t>
            </a:r>
          </a:p>
          <a:p>
            <a:pPr algn="l"/>
            <a:r>
              <a:rPr lang="pt-BR" sz="1800" i="0" u="none" strike="noStrike" baseline="0">
                <a:solidFill>
                  <a:srgbClr val="111111"/>
                </a:solidFill>
                <a:latin typeface="LiberationMono-Bold"/>
              </a:rPr>
              <a:t>500 a 599: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Indica que a requisição foi realizada com algum erro por parte do servidor/aplicação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Obs: Ao construirmos api é necessário informar os código http corretos aos cliente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FC7A13-0F35-09EB-443A-7853955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925482A-B53F-2EB0-3009-CFC53F528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10" y="1132876"/>
            <a:ext cx="5018187" cy="390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9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EE7DD-EA4C-49FB-916C-56E3616A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Formato de Dados em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6139C3-2EF1-6D8C-5511-3FF04FEDC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CBE6DC-E4CE-4793-FBEE-A922DDB027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459540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APIs não são novidades, portanto vários tipos de formatos de dados já foram usados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Atualmente esses dados são utilizados em formato de JSON (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JavaScript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Object</a:t>
            </a:r>
            <a:r>
              <a:rPr lang="pt-BR">
                <a:solidFill>
                  <a:srgbClr val="111111"/>
                </a:solidFill>
                <a:latin typeface="LiberationMono"/>
              </a:rPr>
              <a:t>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Notation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)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OBS: Python foi criado com uma visão para o futuro, portanto os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Dict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do python são parecidos com o formato JSON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FD0885-383E-37FC-05D7-D4DB8E33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01A72B7-2515-739F-A512-A6243530A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600" y="648000"/>
            <a:ext cx="498348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“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members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”: 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name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Molecule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Man",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"age": 29,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secretIdentity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"Dan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Jukes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powers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["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Radiation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resistance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Turning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tiny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Radiation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blast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name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"Madame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Uppercut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"age": 39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secretIdentity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"Jane Wilson",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powers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[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Million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tonne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punch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Damage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resistance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Superhuman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reflexes"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},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name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"Eternal Flame",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"age": 1000000,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secretIdentity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Unknown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powers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": [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Immortality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"Heat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Immunity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"Inferno", "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Teleportation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", "Interdimensional </a:t>
            </a:r>
            <a:r>
              <a:rPr kumimoji="0" lang="pt-BR" altLang="pt-BR" sz="1200" b="0" i="0" u="none" strike="noStrike" cap="none" normalizeH="0" baseline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travel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"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]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E0D8029-3AC9-2689-01DC-9E9C02150646}"/>
              </a:ext>
            </a:extLst>
          </p:cNvPr>
          <p:cNvSpPr txBox="1"/>
          <p:nvPr/>
        </p:nvSpPr>
        <p:spPr>
          <a:xfrm>
            <a:off x="1116966" y="3701433"/>
            <a:ext cx="2979420" cy="1821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thisdict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"Ford"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"model"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"Mustang"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"year"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1964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"year"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2020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805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028FB-4A9D-C324-FA62-26C4D1E5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Segurança na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F37054-DADF-84B7-C84D-1F5733BC10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FFF77-8556-3D02-02CB-C8FBAA4144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Uma api que não supre a necessidade do cliente é pior do que não ter uma api, pois os clientes não vão aguardar até a resposta do servidor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Utilizando o cache um cliente pode solicitar algo para o servidor, consequentemente nas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proximas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requisições os dados serão pegos dentro da cache.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Ferramentas como o Redis ou o Memcache podem ser utilizados para isso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89A193E-39D8-D39C-3F00-71BD36D6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pic>
        <p:nvPicPr>
          <p:cNvPr id="16386" name="Picture 2" descr="Redis – Wikipedia">
            <a:extLst>
              <a:ext uri="{FF2B5EF4-FFF2-40B4-BE49-F238E27FC236}">
                <a16:creationId xmlns:a16="http://schemas.microsoft.com/office/drawing/2014/main" id="{427822A6-3A87-26C3-F2B9-68BD31F2D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53" y="3626838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Memcached Tutorial - Javatpoint">
            <a:extLst>
              <a:ext uri="{FF2B5EF4-FFF2-40B4-BE49-F238E27FC236}">
                <a16:creationId xmlns:a16="http://schemas.microsoft.com/office/drawing/2014/main" id="{7B07CE2E-B4D3-68FE-3FF1-C74449955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26" y="32982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58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77BCF-8ED3-4BA9-8712-5932B196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Segurança na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C2C8D4-2212-46BD-8173-C06EDC723A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8EC17C-8719-EDEF-113B-D9727EB922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Os caches não salvam vidas, caso o servidor tenha uma capacidade de 1000 requisições, e em uma noite tenha 1001, ira comprometer a aplicação. Portanto a boa prática é do programador colocar uma limitação nas requisições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A966B5-80BA-BC8C-3522-5C0D6C3D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5D4311-10EE-B85E-6F6C-F87E298E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02" y="2148132"/>
            <a:ext cx="6086820" cy="30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5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B5CA4-9380-E865-74E2-2529336B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Tokens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FA9488-BC48-5372-875F-6284A2690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65052C-36D6-EE87-41B1-D07F97B606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Outro tópico é a autenticação e a autorização, pois é difícil conseguir limitar clientes a acessarem suas apis, outra coisa é saber quem está tentando usar sua api e para que está usando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Para fazer com que os cliente sigam as regras do seu sistema é usando os chamados TOKENS.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Token: é uma chave criptografada que faz a identificação do cliente. Quando o cliente cria a conta na sua aplicação ele recebe uma chave (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Public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Key) e através do token ele envia no cabeçalho ou no corpo da requisição para realizar a autenticação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Pôr o método HTTP não salvar o estado esse token sempre é enviado</a:t>
            </a:r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CFC5DA-839E-9A45-180E-D6133602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7E6A15-4524-BEAA-0C45-EBC60FE5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14" y="3733840"/>
            <a:ext cx="2305372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9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5AA2D-FB92-B2E9-6232-F0E3F2C2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Autenticação x Autorização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FBF8E-512F-40C2-C53F-47031B3B18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F8F80A-42E9-7417-00DE-4F970087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779179-3575-9E2E-34AD-63C8E9E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0" y="1371435"/>
            <a:ext cx="9174480" cy="34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AE164-380E-462A-7F39-9DEA7D7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Programação Paralela e Assíncrona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4729EB-E958-FA37-38DF-E5A83394A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608CEF-1906-81BC-A3F5-FFE3532DDA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Ao executarmos um programa em python se cria um processo no SO, esse processo cria uma thread (linha de execução) para executar o código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Concorrência: é a execução de múltiplas instruções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sequênciais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ao mesmo tempo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Temos dois tipos de concorrência: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Programação Paralela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Programação Assíncrona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Essa execução deve se atentar para alguns pontos fundamentais: ordem de execução e recursos compartilhados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859188-4AF6-B6EE-B34B-2EE22A1D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966743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395F3-0A84-F79D-8D5E-E1F1E698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Programação Paralela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87706E-14A8-C54C-AB7E-EFE09EBF4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8342EC-3BE2-0945-1E3A-A8AA59A7B4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506022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Tem sua melhor utilização em tarefas que fazem o uso excessivo da CPU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Operações em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strings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Algoritmo de busca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Processamento Gráfico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Algoritmo de Processamento numérico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ETC.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F4CBCC-67A0-B9E1-9FE6-3A8EE725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29</a:t>
            </a:fld>
            <a:endParaRPr lang="en-US" noProof="1"/>
          </a:p>
        </p:txBody>
      </p:sp>
      <p:pic>
        <p:nvPicPr>
          <p:cNvPr id="18434" name="Picture 2" descr="Uma pequena introdução a programação paralela e multiprocessamento com  python | by Adson Rodrigues | Medium">
            <a:extLst>
              <a:ext uri="{FF2B5EF4-FFF2-40B4-BE49-F238E27FC236}">
                <a16:creationId xmlns:a16="http://schemas.microsoft.com/office/drawing/2014/main" id="{65A1F28D-08B8-7EC4-D33D-8A527B1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80" y="1677594"/>
            <a:ext cx="6198120" cy="319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11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50AC0-BC74-53F5-D9CC-D85ED594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APIs famosas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20E20B-99A3-71F8-59B0-F627BE9D07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168B7F-ECCC-9E1A-4FC2-946383B0255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4755420" cy="42408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Google Maps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Amplamente utilizada para integração de mapas, localização e serviços de </a:t>
            </a:r>
            <a:r>
              <a:rPr lang="pt-BR" sz="1400" b="0" i="0" err="1">
                <a:solidFill>
                  <a:srgbClr val="374151"/>
                </a:solidFill>
                <a:effectLst/>
                <a:latin typeface="Söhne"/>
              </a:rPr>
              <a:t>geocodificação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sz="1400" b="1" i="0" err="1">
                <a:solidFill>
                  <a:srgbClr val="374151"/>
                </a:solidFill>
                <a:effectLst/>
                <a:latin typeface="Söhne"/>
              </a:rPr>
              <a:t>OpenWeatherMap</a:t>
            </a: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Oferece dados meteorológicos em tempo real e previsões.</a:t>
            </a:r>
          </a:p>
          <a:p>
            <a:pPr algn="l">
              <a:buFont typeface="+mj-lt"/>
              <a:buAutoNum type="arabicPeriod"/>
            </a:pP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Twitter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Permite acessar dados do Twitter, realizar postagens, buscar tweets e interagir com a plataforma.</a:t>
            </a:r>
          </a:p>
          <a:p>
            <a:pPr algn="l">
              <a:buFont typeface="+mj-lt"/>
              <a:buAutoNum type="arabicPeriod"/>
            </a:pP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Facebook </a:t>
            </a:r>
            <a:r>
              <a:rPr lang="pt-BR" sz="1400" b="1" i="0" err="1">
                <a:solidFill>
                  <a:srgbClr val="374151"/>
                </a:solidFill>
                <a:effectLst/>
                <a:latin typeface="Söhne"/>
              </a:rPr>
              <a:t>Graph</a:t>
            </a: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Utilizada para integração com a plataforma Facebook, permitindo acesso a dados do usuário, postagens e interações.</a:t>
            </a:r>
          </a:p>
          <a:p>
            <a:pPr algn="l">
              <a:buFont typeface="+mj-lt"/>
              <a:buAutoNum type="arabicPeriod"/>
            </a:pP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YouTube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Fornece acesso a dados do YouTube, permitindo a integração de vídeos, listas de reprodução e informações sobre canais.</a:t>
            </a:r>
          </a:p>
          <a:p>
            <a:pPr algn="l">
              <a:buFont typeface="+mj-lt"/>
              <a:buAutoNum type="arabicPeriod"/>
            </a:pP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REST Countries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Oferece informações sobre países, incluindo dados demográficos, geográficos e econômicos.</a:t>
            </a:r>
          </a:p>
          <a:p>
            <a:pPr algn="l">
              <a:buFont typeface="+mj-lt"/>
              <a:buAutoNum type="arabicPeriod"/>
            </a:pPr>
            <a:r>
              <a:rPr lang="pt-BR" sz="1400" b="1" i="0" err="1">
                <a:solidFill>
                  <a:srgbClr val="374151"/>
                </a:solidFill>
                <a:effectLst/>
                <a:latin typeface="Söhne"/>
              </a:rPr>
              <a:t>Stripe</a:t>
            </a:r>
            <a:r>
              <a:rPr lang="pt-BR" sz="1400" b="1" i="0">
                <a:solidFill>
                  <a:srgbClr val="374151"/>
                </a:solidFill>
                <a:effectLst/>
                <a:latin typeface="Söhne"/>
              </a:rPr>
              <a:t> API:</a:t>
            </a:r>
            <a:r>
              <a:rPr lang="pt-BR" sz="1400" b="0" i="0">
                <a:solidFill>
                  <a:srgbClr val="374151"/>
                </a:solidFill>
                <a:effectLst/>
                <a:latin typeface="Söhne"/>
              </a:rPr>
              <a:t> Usada para integração de pagamentos online, permitindo a aceitação de pagamentos via cartão de crédito.</a:t>
            </a:r>
          </a:p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7534A9-F1B2-1F0B-10E6-5957A596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D9661B-CDBA-52EC-FB00-88B17685B666}"/>
              </a:ext>
            </a:extLst>
          </p:cNvPr>
          <p:cNvSpPr txBox="1"/>
          <p:nvPr/>
        </p:nvSpPr>
        <p:spPr>
          <a:xfrm>
            <a:off x="5148060" y="1296000"/>
            <a:ext cx="5615940" cy="4370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8. GitHub API: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Permite acessar informações sobre repositórios, usuários e interações na plataforma GitHub.</a:t>
            </a:r>
          </a:p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9.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TMDb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API (The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Movie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Database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Oferece informações sobre filmes, programas de TV e celebridades.</a:t>
            </a:r>
          </a:p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10. NASA API: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Fornece acesso a dados da NASA, como imagens, informações sobre planetas e eventos espaciais.</a:t>
            </a:r>
          </a:p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11.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Twilio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API: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Utilizada para integração de serviços de comunicação, como envio de mensagens SMS e chamadas telefônicas.</a:t>
            </a:r>
          </a:p>
          <a:p>
            <a:pPr algn="l"/>
            <a:r>
              <a:rPr lang="pt-BR" sz="1600" b="1">
                <a:solidFill>
                  <a:srgbClr val="374151"/>
                </a:solidFill>
                <a:latin typeface="Söhne"/>
              </a:rPr>
              <a:t>12.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Amazon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S3 API: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Permite o armazenamento e a recuperação de dados na plataforma de armazenamento em nuvem da </a:t>
            </a:r>
            <a:r>
              <a:rPr lang="pt-BR" sz="1600" b="0" i="0" err="1">
                <a:solidFill>
                  <a:srgbClr val="374151"/>
                </a:solidFill>
                <a:effectLst/>
                <a:latin typeface="Söhne"/>
              </a:rPr>
              <a:t>Amazon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13. Microsoft Azure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Cognitive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Services: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Oferece uma variedade de APIs para serviços de visão computacional, processamento de linguagem natural, reconhecimento de fala, entre outros.</a:t>
            </a:r>
          </a:p>
          <a:p>
            <a:pPr algn="l"/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14. </a:t>
            </a:r>
            <a:r>
              <a:rPr lang="pt-BR" sz="1600" b="1" i="0" err="1">
                <a:solidFill>
                  <a:srgbClr val="374151"/>
                </a:solidFill>
                <a:effectLst/>
                <a:latin typeface="Söhne"/>
              </a:rPr>
              <a:t>Reddit</a:t>
            </a:r>
            <a:r>
              <a:rPr lang="pt-BR" sz="1600" b="1" i="0">
                <a:solidFill>
                  <a:srgbClr val="374151"/>
                </a:solidFill>
                <a:effectLst/>
                <a:latin typeface="Söhne"/>
              </a:rPr>
              <a:t> API: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 Permite acessar dados e interagir com a plataforma </a:t>
            </a:r>
            <a:r>
              <a:rPr lang="pt-BR" sz="1600" b="0" i="0" err="1">
                <a:solidFill>
                  <a:srgbClr val="374151"/>
                </a:solidFill>
                <a:effectLst/>
                <a:latin typeface="Söhne"/>
              </a:rPr>
              <a:t>Reddit</a:t>
            </a:r>
            <a:r>
              <a:rPr lang="pt-BR" sz="16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pt-BR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5684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0F9CA-8E3E-0C22-FEF1-CACB580A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Programação Assíncrona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FBC459-05AD-3133-5EE4-3D8B15F81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1E362F-F3F2-9783-D6A3-F49BBA185C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4450620" cy="4240800"/>
          </a:xfrm>
        </p:spPr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É melhor utilizada em tarefas que exigem uso de intensivo de IO (Input/Output) como: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Leitura ou escrita em BD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Chamadas à web service (APIs)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Cópia, upload ou download de dados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ETC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OBS: Python não nasceu completo, ele foi ganhar a assync conforme a necessidade na versão 3.4.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E11484-E113-737A-F9C3-7F75C617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pic>
        <p:nvPicPr>
          <p:cNvPr id="19458" name="Picture 2" descr="Processamento Assíncrono: BTL/Worker | Portal Tecnologia Benner">
            <a:extLst>
              <a:ext uri="{FF2B5EF4-FFF2-40B4-BE49-F238E27FC236}">
                <a16:creationId xmlns:a16="http://schemas.microsoft.com/office/drawing/2014/main" id="{9A09095E-1C11-BAD9-3953-1918C6DC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40" y="1868324"/>
            <a:ext cx="5640071" cy="24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53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2BF1A-E1CD-2FB2-3981-3DCFB46F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Síncrona x Assíncrona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A9E348F-DBA8-099D-9F27-838AA19ED6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10" y="964406"/>
            <a:ext cx="6100380" cy="4241800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C0D3C6-6CC4-534D-405A-5838467C1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6BE8DA-31BC-2C0C-C5C6-1E69BF05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0410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59731-5CE8-C7BE-1CE1-C074A259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Exercício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73C971-AF8E-A340-4A5D-AE4930A5E6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AB6DE1-4954-7433-6F51-C1D69CB319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/>
              <a:t>Escolha alguma api da internet e utilizando a </a:t>
            </a:r>
            <a:r>
              <a:rPr lang="pt-BR" err="1"/>
              <a:t>lib</a:t>
            </a:r>
            <a:r>
              <a:rPr lang="pt-BR"/>
              <a:t> </a:t>
            </a:r>
            <a:r>
              <a:rPr lang="pt-BR" err="1"/>
              <a:t>requests</a:t>
            </a:r>
            <a:r>
              <a:rPr lang="pt-BR"/>
              <a:t>, print as informações no terminal em formato JSON!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33A416-B513-6E34-8498-5D8458FA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1026" name="Picture 2" descr="How to Use Python Requests Library | Showkath Ali Vangamalla">
            <a:extLst>
              <a:ext uri="{FF2B5EF4-FFF2-40B4-BE49-F238E27FC236}">
                <a16:creationId xmlns:a16="http://schemas.microsoft.com/office/drawing/2014/main" id="{FF94249E-B06D-F5F8-1EE4-CE574772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5" y="2303264"/>
            <a:ext cx="4600005" cy="2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1B0AE45-2BFE-8ACC-1206-B19DF8364357}"/>
              </a:ext>
            </a:extLst>
          </p:cNvPr>
          <p:cNvSpPr txBox="1"/>
          <p:nvPr/>
        </p:nvSpPr>
        <p:spPr>
          <a:xfrm>
            <a:off x="5484600" y="1975449"/>
            <a:ext cx="4961989" cy="33384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kern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Exemplos de APIs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https://ponyapi.net/</a:t>
            </a: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-&gt; API do </a:t>
            </a: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My</a:t>
            </a: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Little </a:t>
            </a: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Pony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4"/>
              </a:rPr>
              <a:t>https://rickandmortyapi.com/</a:t>
            </a:r>
            <a:r>
              <a:rPr lang="pt-BR" kern="0">
                <a:solidFill>
                  <a:srgbClr val="000000"/>
                </a:solidFill>
              </a:rPr>
              <a:t> -&gt; API do Rick </a:t>
            </a:r>
            <a:r>
              <a:rPr lang="pt-BR" kern="0" err="1">
                <a:solidFill>
                  <a:srgbClr val="000000"/>
                </a:solidFill>
              </a:rPr>
              <a:t>and</a:t>
            </a:r>
            <a:r>
              <a:rPr lang="pt-BR" kern="0">
                <a:solidFill>
                  <a:srgbClr val="000000"/>
                </a:solidFill>
              </a:rPr>
              <a:t> </a:t>
            </a:r>
            <a:r>
              <a:rPr lang="pt-BR" kern="0" err="1">
                <a:solidFill>
                  <a:srgbClr val="000000"/>
                </a:solidFill>
              </a:rPr>
              <a:t>Morty</a:t>
            </a:r>
            <a:endParaRPr lang="pt-BR" kern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5"/>
              </a:rPr>
              <a:t>https://docs.awesomeapi.com.br/</a:t>
            </a: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-&gt; API de cotação de Moedas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6"/>
              </a:rPr>
              <a:t>https://viacep.com.br/</a:t>
            </a:r>
            <a:r>
              <a:rPr lang="pt-BR" kern="0">
                <a:solidFill>
                  <a:srgbClr val="000000"/>
                </a:solidFill>
              </a:rPr>
              <a:t> -&gt; API de CEP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755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 API | Vockan Consulting">
            <a:extLst>
              <a:ext uri="{FF2B5EF4-FFF2-40B4-BE49-F238E27FC236}">
                <a16:creationId xmlns:a16="http://schemas.microsoft.com/office/drawing/2014/main" id="{A52C7C20-A602-644B-11E9-9C6FACCE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46" y="2593396"/>
            <a:ext cx="4410507" cy="29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7427C0-39D6-47C6-E0E7-63696463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API REST?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1B1EE1-84AB-0B9D-81A6-9411622A8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1DA654-F1F3-72B0-E78C-313DFA147F2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090260"/>
            <a:ext cx="10485660" cy="4240800"/>
          </a:xfrm>
        </p:spPr>
        <p:txBody>
          <a:bodyPr/>
          <a:lstStyle/>
          <a:p>
            <a:r>
              <a:rPr lang="pt-BR" sz="2000">
                <a:solidFill>
                  <a:srgbClr val="111111"/>
                </a:solidFill>
                <a:latin typeface="LiberationMono"/>
              </a:rPr>
              <a:t>Como dito antes algumas api podem ser do tipo REST que significa </a:t>
            </a:r>
            <a:r>
              <a:rPr lang="pt-BR" sz="2000" err="1">
                <a:solidFill>
                  <a:srgbClr val="111111"/>
                </a:solidFill>
                <a:latin typeface="LiberationMono"/>
              </a:rPr>
              <a:t>Representational</a:t>
            </a:r>
            <a:r>
              <a:rPr lang="pt-BR" sz="2000">
                <a:solidFill>
                  <a:srgbClr val="111111"/>
                </a:solidFill>
                <a:latin typeface="LiberationMono"/>
              </a:rPr>
              <a:t> </a:t>
            </a:r>
            <a:r>
              <a:rPr lang="pt-BR" sz="2000" err="1">
                <a:solidFill>
                  <a:srgbClr val="111111"/>
                </a:solidFill>
                <a:latin typeface="LiberationMono"/>
              </a:rPr>
              <a:t>State</a:t>
            </a:r>
            <a:r>
              <a:rPr lang="pt-BR" sz="2000">
                <a:solidFill>
                  <a:srgbClr val="111111"/>
                </a:solidFill>
                <a:latin typeface="LiberationMono"/>
              </a:rPr>
              <a:t> </a:t>
            </a:r>
            <a:r>
              <a:rPr lang="pt-BR" sz="2000" err="1">
                <a:solidFill>
                  <a:srgbClr val="111111"/>
                </a:solidFill>
                <a:latin typeface="LiberationMono"/>
              </a:rPr>
              <a:t>Transfer</a:t>
            </a:r>
            <a:r>
              <a:rPr lang="pt-BR" sz="2000">
                <a:solidFill>
                  <a:srgbClr val="111111"/>
                </a:solidFill>
                <a:latin typeface="LiberationMono"/>
              </a:rPr>
              <a:t> (Transferência de Estado Representacional)</a:t>
            </a:r>
          </a:p>
          <a:p>
            <a:r>
              <a:rPr lang="pt-BR" sz="2000">
                <a:solidFill>
                  <a:srgbClr val="111111"/>
                </a:solidFill>
                <a:latin typeface="LiberationMono"/>
              </a:rPr>
              <a:t>Lembrando que REST e </a:t>
            </a:r>
            <a:r>
              <a:rPr lang="pt-BR" sz="2000" err="1">
                <a:solidFill>
                  <a:srgbClr val="111111"/>
                </a:solidFill>
                <a:latin typeface="LiberationMono"/>
              </a:rPr>
              <a:t>RESTful</a:t>
            </a:r>
            <a:r>
              <a:rPr lang="pt-BR" sz="2000">
                <a:solidFill>
                  <a:srgbClr val="111111"/>
                </a:solidFill>
                <a:latin typeface="LiberationMono"/>
              </a:rPr>
              <a:t> são a na prática a mesma coisa</a:t>
            </a:r>
          </a:p>
          <a:p>
            <a:r>
              <a:rPr lang="pt-BR" sz="2000">
                <a:solidFill>
                  <a:srgbClr val="111111"/>
                </a:solidFill>
                <a:latin typeface="LiberationMono"/>
              </a:rPr>
              <a:t>O protocolo padrão da internet é o HTTP onde ele é sem estado, ou seja toda requisição feita não tem os dados salvos (estado)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B6EC79-0CE9-F977-4406-50E40FD1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89874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EDD64-15CE-0FD4-C7F2-00263EA7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API REST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464F07-4D38-2436-430A-8E6043C2F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F66787-906C-7BDF-3B7B-8BA3AF224B4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96000"/>
            <a:ext cx="10158000" cy="4240800"/>
          </a:xfrm>
        </p:spPr>
        <p:txBody>
          <a:bodyPr/>
          <a:lstStyle/>
          <a:p>
            <a:r>
              <a:rPr lang="pt-BR" sz="1800" err="1">
                <a:solidFill>
                  <a:srgbClr val="111111"/>
                </a:solidFill>
                <a:latin typeface="LiberationMono"/>
              </a:rPr>
              <a:t>Ex</a:t>
            </a:r>
            <a:r>
              <a:rPr lang="pt-BR" sz="1800">
                <a:solidFill>
                  <a:srgbClr val="111111"/>
                </a:solidFill>
                <a:latin typeface="LiberationMono"/>
              </a:rPr>
              <a:t>: É como se precisássemos nos apresentar todas as vezes que encontrarmos um amigo, pois nenhum guardou os dados (estados)</a:t>
            </a:r>
          </a:p>
          <a:p>
            <a:r>
              <a:rPr lang="pt-BR" sz="1800">
                <a:solidFill>
                  <a:srgbClr val="111111"/>
                </a:solidFill>
                <a:latin typeface="LiberationMono"/>
              </a:rPr>
              <a:t>O REST não muda isso mas coloca toda a responsabilidade de lembrar os dados (estados) na requisição do cliente, podendo ser no navegador/computador/aplicação</a:t>
            </a:r>
          </a:p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E86F42-8582-977A-D5B2-09805003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09C45DB-3AEE-1E11-4F0D-B40F5DBC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9600" y="3278124"/>
            <a:ext cx="1828800" cy="18288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0C0B680-6657-A8DE-2C34-F13F5801F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3848" y="308530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0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8F67CE-73F4-3700-0A17-5C3073B2ED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b="0" i="0">
                <a:effectLst/>
                <a:latin typeface="Graphik Web"/>
              </a:rPr>
              <a:t>O </a:t>
            </a:r>
            <a:r>
              <a:rPr lang="pt-BR" b="0" i="0" err="1">
                <a:effectLst/>
                <a:latin typeface="Graphik Web"/>
              </a:rPr>
              <a:t>endpoint</a:t>
            </a:r>
            <a:r>
              <a:rPr lang="pt-BR" b="0" i="0">
                <a:effectLst/>
                <a:latin typeface="Graphik Web"/>
              </a:rPr>
              <a:t> de API é o local da API onde um sistema interage com uma API da web. É também o ponto de comunicação entre dois sistemas.</a:t>
            </a:r>
          </a:p>
          <a:p>
            <a:pPr algn="l"/>
            <a:r>
              <a:rPr lang="pt-BR" b="0" i="0">
                <a:effectLst/>
                <a:latin typeface="Graphik Web"/>
              </a:rPr>
              <a:t>É o URL específica usada para acessar um recurso fornecido por aplicações web a partir de uma API. O </a:t>
            </a:r>
            <a:r>
              <a:rPr lang="pt-BR" b="0" i="0" err="1">
                <a:effectLst/>
                <a:latin typeface="Graphik Web"/>
              </a:rPr>
              <a:t>endpoint</a:t>
            </a:r>
            <a:r>
              <a:rPr lang="pt-BR" b="0" i="0">
                <a:effectLst/>
                <a:latin typeface="Graphik Web"/>
              </a:rPr>
              <a:t> é refletido como um localizador uniforme de recursos (URL), semelhante a uma URL de site, onde os dados são transmitidos de um programa para outro.</a:t>
            </a:r>
          </a:p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19DBB3-AE32-61EE-8DA1-09491926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Endpoints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E72C74-2DFE-7A3A-192B-D5DC4ABB62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3C189E-73F6-F558-DC54-07126623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C312D7D-CA0F-3B39-BC6E-23C99AD7033A}"/>
              </a:ext>
            </a:extLst>
          </p:cNvPr>
          <p:cNvSpPr/>
          <p:nvPr/>
        </p:nvSpPr>
        <p:spPr>
          <a:xfrm>
            <a:off x="1292225" y="3581400"/>
            <a:ext cx="8397240" cy="14325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http://aula-introdução-api.com.br/</a:t>
            </a: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Endpoints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00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D8E73-9D9C-0319-5C8E-34B4B258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Endpoints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D09BF8-A715-C33C-D780-A0EBEECB7C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1CE8F0-8D27-F69A-195B-899DC61BD2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Imagine que temos uma API REST temos um elemento chamado '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resource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' (Recursos)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Esse recurso pode ser um modelo (Model)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Supondo que temos um modelo chamado de Produtos e o outro categoria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Cada um desses produtos seria um resource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Nesses recursos onde queremos realizar as nossas operações CRUD</a:t>
            </a: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endParaRPr lang="pt-BR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>
                <a:solidFill>
                  <a:srgbClr val="111111"/>
                </a:solidFill>
                <a:latin typeface="LiberationMono"/>
              </a:rPr>
              <a:t>Essas </a:t>
            </a:r>
            <a:r>
              <a:rPr lang="pt-BR" err="1">
                <a:solidFill>
                  <a:srgbClr val="111111"/>
                </a:solidFill>
                <a:latin typeface="LiberationMono"/>
              </a:rPr>
              <a:t>URIs</a:t>
            </a:r>
            <a:r>
              <a:rPr lang="pt-BR">
                <a:solidFill>
                  <a:srgbClr val="111111"/>
                </a:solidFill>
                <a:latin typeface="LiberationMono"/>
              </a:rPr>
              <a:t> são nossos </a:t>
            </a:r>
            <a:r>
              <a:rPr lang="pt-BR" err="1">
                <a:solidFill>
                  <a:srgbClr val="111111"/>
                </a:solidFill>
                <a:latin typeface="LiberationMono"/>
              </a:rPr>
              <a:t>Endpoints</a:t>
            </a:r>
            <a:endParaRPr lang="pt-BR">
              <a:solidFill>
                <a:srgbClr val="111111"/>
              </a:solidFill>
              <a:latin typeface="LiberationMono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A08543-8011-A809-7AEF-5683F46A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3080" name="Picture 8" descr="Tutorial: CRUD em Android com SQLite e RecyclerView (Parte 1) – LuizTools">
            <a:extLst>
              <a:ext uri="{FF2B5EF4-FFF2-40B4-BE49-F238E27FC236}">
                <a16:creationId xmlns:a16="http://schemas.microsoft.com/office/drawing/2014/main" id="{4C89CF79-2675-7FD0-BD27-251AFA9B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424" y="3000005"/>
            <a:ext cx="6017856" cy="24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92821E8-6F88-CD18-00BD-840BDA931B13}"/>
              </a:ext>
            </a:extLst>
          </p:cNvPr>
          <p:cNvSpPr/>
          <p:nvPr/>
        </p:nvSpPr>
        <p:spPr>
          <a:xfrm>
            <a:off x="1116963" y="3085306"/>
            <a:ext cx="3453919" cy="7848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800" b="0" i="0" u="none" strike="noStrike" baseline="0">
                <a:solidFill>
                  <a:srgbClr val="0000EF"/>
                </a:solidFill>
                <a:latin typeface="LiberationMono"/>
              </a:rPr>
              <a:t>www.ETS.com.br/api/v1/produtos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871D2E1-80F1-0379-5E0C-5EA8C52D8CF4}"/>
              </a:ext>
            </a:extLst>
          </p:cNvPr>
          <p:cNvSpPr/>
          <p:nvPr/>
        </p:nvSpPr>
        <p:spPr>
          <a:xfrm>
            <a:off x="1070684" y="3999812"/>
            <a:ext cx="3546475" cy="7848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800" b="0" i="0" u="none" strike="noStrike" baseline="0">
                <a:solidFill>
                  <a:srgbClr val="0000EF"/>
                </a:solidFill>
                <a:latin typeface="LiberationMono"/>
              </a:rPr>
              <a:t>www.ETS.com.br/api/v1/categorias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02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5AFCD-DF72-6207-21AC-639FBB5C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Diferença entre </a:t>
            </a:r>
            <a:r>
              <a:rPr lang="pt-BR" err="1"/>
              <a:t>URIs</a:t>
            </a:r>
            <a:r>
              <a:rPr lang="pt-BR"/>
              <a:t> e URLs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21C557-79D7-08E7-3414-CB39D8A60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0232B2-9575-FD56-D82E-05F13737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22E6CA1-FA51-E288-F3DA-BED8E25A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21" y="3465684"/>
            <a:ext cx="6040181" cy="2126941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35D0110-6902-A24D-C4D8-AFD105EBB1F0}"/>
              </a:ext>
            </a:extLst>
          </p:cNvPr>
          <p:cNvSpPr/>
          <p:nvPr/>
        </p:nvSpPr>
        <p:spPr>
          <a:xfrm>
            <a:off x="2259965" y="1310640"/>
            <a:ext cx="2164080" cy="2042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>
                <a:solidFill>
                  <a:srgbClr val="000000"/>
                </a:solidFill>
                <a:latin typeface="Bosch Office Sans"/>
              </a:rPr>
              <a:t>URL:</a:t>
            </a:r>
          </a:p>
          <a:p>
            <a:pPr algn="ctr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 objetivo é associar um endereço remoto com um nome de recurso na</a:t>
            </a:r>
          </a:p>
          <a:p>
            <a:pPr algn="ctr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Internet.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9F58C82-90C7-680E-BDD8-9DA55971A4B5}"/>
              </a:ext>
            </a:extLst>
          </p:cNvPr>
          <p:cNvSpPr/>
          <p:nvPr/>
        </p:nvSpPr>
        <p:spPr>
          <a:xfrm>
            <a:off x="6545580" y="1310640"/>
            <a:ext cx="2164080" cy="20421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>
                <a:solidFill>
                  <a:srgbClr val="000000"/>
                </a:solidFill>
                <a:latin typeface="Bosch Office Sans"/>
              </a:rPr>
              <a:t>URI: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>
                <a:solidFill>
                  <a:srgbClr val="111111"/>
                </a:solidFill>
                <a:latin typeface="LiberationMono"/>
              </a:rPr>
              <a:t>É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o identificador do recurso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963B-6B89-AB89-0E09-52800B61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Endpoints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EA4B01-CD35-A66B-ABD3-574641AC3D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Introdução a APIs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29EB97-C924-0CEB-C36A-9F24310C91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Os </a:t>
            </a:r>
            <a:r>
              <a:rPr lang="pt-BR" sz="1800" b="0" i="0" u="none" strike="noStrike" baseline="0" err="1">
                <a:solidFill>
                  <a:srgbClr val="111111"/>
                </a:solidFill>
                <a:latin typeface="LiberationMono"/>
              </a:rPr>
              <a:t>endpoints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 representam uma coleção de registro ou um registro individual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Coleção: /api/v1/produtos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Traz todos os produtos </a:t>
            </a: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marL="0" indent="0" algn="l">
              <a:buNone/>
            </a:pPr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Individual: /api/v1/produtos/42 </a:t>
            </a:r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  <a:sym typeface="Wingdings" panose="05000000000000000000" pitchFamily="2" charset="2"/>
              </a:rPr>
              <a:t> Traz o produto de id 42</a:t>
            </a:r>
          </a:p>
          <a:p>
            <a:pPr algn="l"/>
            <a:endParaRPr lang="pt-BR">
              <a:solidFill>
                <a:srgbClr val="111111"/>
              </a:solidFill>
              <a:latin typeface="LiberationMono"/>
              <a:sym typeface="Wingdings" panose="05000000000000000000" pitchFamily="2" charset="2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Ambas tem a mesma URI a diferença é o identificador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Exemplo ruim:</a:t>
            </a: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Coleção: /api/v1/produtos</a:t>
            </a:r>
          </a:p>
          <a:p>
            <a:pPr algn="l"/>
            <a:endParaRPr lang="pt-BR" sz="1800" b="0" i="0" u="none" strike="noStrike" baseline="0">
              <a:solidFill>
                <a:srgbClr val="111111"/>
              </a:solidFill>
              <a:latin typeface="LiberationMono"/>
            </a:endParaRPr>
          </a:p>
          <a:p>
            <a:pPr algn="l"/>
            <a:r>
              <a:rPr lang="pt-BR" sz="1800" b="0" i="0" u="none" strike="noStrike" baseline="0">
                <a:solidFill>
                  <a:srgbClr val="111111"/>
                </a:solidFill>
                <a:latin typeface="LiberationMono"/>
              </a:rPr>
              <a:t>Individual: /api/v1/42/produto</a:t>
            </a: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7F8ECC-38B4-BE96-ED19-2EDDBE43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15680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Nota sobre anexos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CaP/ETS</OrgInhalt>
      <Wert>CaP/ETS</Wert>
      <Platzhalter>False</Platzhalter>
      <DocDatenDialog>True</DocDatenDialog>
      <Label>Nota sobre direitos autorais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Interno</OrgInhalt>
      <Wert>Interno</Wert>
      <Platzhalter>False</Platzhalter>
      <DocDatenDialog>True</DocDatenDialog>
      <Label>Nota de confidencialidade</Label>
      <FrageVar>False</FrageVar>
      <Prefix/>
      <Suffix/>
      <WegfallVar/>
      <ComboBox>
        <Option>Interno</Option>
        <Option>Confidencial</Option>
        <Option>Estritamente confidencial</Option>
        <Option/>
      </ComboBox>
      <MussFeld>False</MussFeld>
      <InDokument>True</InDokument>
      <Sektion>Bosch_footer_1</Sektion>
      <Reihenfolge>0</Reihenfolge>
    </Variable>
    <Variable>
      <Name>copyright</Name>
      <OrgInhalt>Todos os direitos reservados, também no que diz respeito a qualquer disposição, utilização, reprodução, processamento, transmissão, bem como no caso de pedidos de patentes.</OrgInhalt>
      <Wert>Todos os direitos reservados, também no que diz respeito a qualquer disposição, utilização, reprodução, processamento, transmissão, bem como no caso de pedidos de patentes.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2024-01-08</OrgInhalt>
      <Wert>2024-01-08</Wert>
      <Platzhalter>False</Platzhalter>
      <DocDatenDialog>True</DocDatenDialog>
      <Label>Data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Nota sobre ficheiro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666aaa-af41-4f91-a1e7-3dd3bfb0663e">
      <Terms xmlns="http://schemas.microsoft.com/office/infopath/2007/PartnerControls"/>
    </lcf76f155ced4ddcb4097134ff3c332f>
  </documentManagement>
</p:properties>
</file>

<file path=customXml/item3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55014734FE4347AF5C0FA8EBB233B1" ma:contentTypeVersion="10" ma:contentTypeDescription="Create a new document." ma:contentTypeScope="" ma:versionID="e48a1c3284959ac05f71dd3bcfd8e631">
  <xsd:schema xmlns:xsd="http://www.w3.org/2001/XMLSchema" xmlns:xs="http://www.w3.org/2001/XMLSchema" xmlns:p="http://schemas.microsoft.com/office/2006/metadata/properties" xmlns:ns2="0f666aaa-af41-4f91-a1e7-3dd3bfb0663e" targetNamespace="http://schemas.microsoft.com/office/2006/metadata/properties" ma:root="true" ma:fieldsID="2cd607b9ec35b0983f2fb4990f72c43a" ns2:_="">
    <xsd:import namespace="0f666aaa-af41-4f91-a1e7-3dd3bfb066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66aaa-af41-4f91-a1e7-3dd3bfb06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1E804D30-A621-4A14-BCB8-8A198CE38824}">
  <ds:schemaRefs>
    <ds:schemaRef ds:uri="0f666aaa-af41-4f91-a1e7-3dd3bfb0663e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252559-44F8-474C-B66D-E357B88E32C2}">
  <ds:schemaRefs/>
</ds:datastoreItem>
</file>

<file path=customXml/itemProps4.xml><?xml version="1.0" encoding="utf-8"?>
<ds:datastoreItem xmlns:ds="http://schemas.openxmlformats.org/officeDocument/2006/customXml" ds:itemID="{AC3C1D50-BF0B-4BF1-8914-6BAB24296A05}">
  <ds:schemaRefs>
    <ds:schemaRef ds:uri="0f666aaa-af41-4f91-a1e7-3dd3bfb066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61F3B06E-7442-4810-A8DC-D73759AFA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Application>Microsoft Office PowerPoint</Application>
  <PresentationFormat>Custom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Bosch 2022</vt:lpstr>
      <vt:lpstr>Introdução a APIs</vt:lpstr>
      <vt:lpstr>O que é um API?</vt:lpstr>
      <vt:lpstr>Exemplos de APIs famosas</vt:lpstr>
      <vt:lpstr>O que é API REST?</vt:lpstr>
      <vt:lpstr>API REST</vt:lpstr>
      <vt:lpstr>Endpoints</vt:lpstr>
      <vt:lpstr>Endpoints</vt:lpstr>
      <vt:lpstr>Diferença entre URIs e URLs</vt:lpstr>
      <vt:lpstr>Endpoints</vt:lpstr>
      <vt:lpstr>CRUD</vt:lpstr>
      <vt:lpstr>GET </vt:lpstr>
      <vt:lpstr>POST</vt:lpstr>
      <vt:lpstr>PUT</vt:lpstr>
      <vt:lpstr>DELETE</vt:lpstr>
      <vt:lpstr>Request</vt:lpstr>
      <vt:lpstr>Query String</vt:lpstr>
      <vt:lpstr>Cabeçalho da Request</vt:lpstr>
      <vt:lpstr>Cache-Control</vt:lpstr>
      <vt:lpstr>Versão da API</vt:lpstr>
      <vt:lpstr>Response</vt:lpstr>
      <vt:lpstr>Response</vt:lpstr>
      <vt:lpstr>Status</vt:lpstr>
      <vt:lpstr>Formato de Dados em API</vt:lpstr>
      <vt:lpstr>Segurança na API</vt:lpstr>
      <vt:lpstr>Segurança na API</vt:lpstr>
      <vt:lpstr>Tokens</vt:lpstr>
      <vt:lpstr>Autenticação x Autorização</vt:lpstr>
      <vt:lpstr>Programação Paralela e Assíncrona</vt:lpstr>
      <vt:lpstr>Programação Paralela</vt:lpstr>
      <vt:lpstr>Programação Assíncrona </vt:lpstr>
      <vt:lpstr>Síncrona x Assíncrona </vt:lpstr>
      <vt:lpstr>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APIs</dc:title>
  <dc:creator>Ferreira Vinicius (CaP/ETS)</dc:creator>
  <cp:revision>1</cp:revision>
  <dcterms:created xsi:type="dcterms:W3CDTF">2024-01-08T11:23:54Z</dcterms:created>
  <dcterms:modified xsi:type="dcterms:W3CDTF">2025-10-01T11:13:31Z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0x0101008B55014734FE4347AF5C0FA8EBB233B1</vt:lpwstr>
  </property>
  <property fmtid="{D5CDD505-2E9C-101B-9397-08002B2CF9AE}" pid="9" name="MediaServiceImageTags">
    <vt:lpwstr/>
  </property>
</Properties>
</file>